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68" r:id="rId6"/>
    <p:sldId id="257" r:id="rId7"/>
    <p:sldId id="271" r:id="rId8"/>
    <p:sldId id="269" r:id="rId9"/>
    <p:sldId id="270" r:id="rId10"/>
    <p:sldId id="259" r:id="rId11"/>
    <p:sldId id="258" r:id="rId12"/>
    <p:sldId id="262" r:id="rId13"/>
    <p:sldId id="266" r:id="rId14"/>
    <p:sldId id="265" r:id="rId15"/>
    <p:sldId id="267" r:id="rId16"/>
    <p:sldId id="263" r:id="rId17"/>
    <p:sldId id="260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74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F8D2B6-FB23-41DD-A062-F96D66C338C4}" v="68" dt="2024-03-17T18:41:16.9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si Salo" userId="788d03cc85f0fcf4" providerId="LiveId" clId="{BEF8D2B6-FB23-41DD-A062-F96D66C338C4}"/>
    <pc:docChg chg="undo custSel addSld modSld sldOrd">
      <pc:chgData name="Essi Salo" userId="788d03cc85f0fcf4" providerId="LiveId" clId="{BEF8D2B6-FB23-41DD-A062-F96D66C338C4}" dt="2024-05-07T15:31:20.243" v="340"/>
      <pc:docMkLst>
        <pc:docMk/>
      </pc:docMkLst>
      <pc:sldChg chg="modSp mod">
        <pc:chgData name="Essi Salo" userId="788d03cc85f0fcf4" providerId="LiveId" clId="{BEF8D2B6-FB23-41DD-A062-F96D66C338C4}" dt="2024-04-15T11:58:29.754" v="219" actId="20577"/>
        <pc:sldMkLst>
          <pc:docMk/>
          <pc:sldMk cId="461300712" sldId="256"/>
        </pc:sldMkLst>
        <pc:spChg chg="mod">
          <ac:chgData name="Essi Salo" userId="788d03cc85f0fcf4" providerId="LiveId" clId="{BEF8D2B6-FB23-41DD-A062-F96D66C338C4}" dt="2024-04-15T11:58:29.754" v="219" actId="20577"/>
          <ac:spMkLst>
            <pc:docMk/>
            <pc:sldMk cId="461300712" sldId="256"/>
            <ac:spMk id="2" creationId="{1D608650-B2E5-C85E-C8C3-71322489233C}"/>
          </ac:spMkLst>
        </pc:spChg>
      </pc:sldChg>
      <pc:sldChg chg="modSp mod">
        <pc:chgData name="Essi Salo" userId="788d03cc85f0fcf4" providerId="LiveId" clId="{BEF8D2B6-FB23-41DD-A062-F96D66C338C4}" dt="2024-05-07T15:30:51.491" v="337" actId="27636"/>
        <pc:sldMkLst>
          <pc:docMk/>
          <pc:sldMk cId="4046430974" sldId="257"/>
        </pc:sldMkLst>
        <pc:spChg chg="mod">
          <ac:chgData name="Essi Salo" userId="788d03cc85f0fcf4" providerId="LiveId" clId="{BEF8D2B6-FB23-41DD-A062-F96D66C338C4}" dt="2024-05-07T15:30:51.491" v="337" actId="27636"/>
          <ac:spMkLst>
            <pc:docMk/>
            <pc:sldMk cId="4046430974" sldId="257"/>
            <ac:spMk id="30" creationId="{8B89E7B5-1E15-30F8-5F75-07B403C8DB69}"/>
          </ac:spMkLst>
        </pc:spChg>
      </pc:sldChg>
      <pc:sldChg chg="modSp mod ord">
        <pc:chgData name="Essi Salo" userId="788d03cc85f0fcf4" providerId="LiveId" clId="{BEF8D2B6-FB23-41DD-A062-F96D66C338C4}" dt="2024-05-07T15:31:06.489" v="338" actId="20577"/>
        <pc:sldMkLst>
          <pc:docMk/>
          <pc:sldMk cId="2606195681" sldId="259"/>
        </pc:sldMkLst>
        <pc:spChg chg="mod">
          <ac:chgData name="Essi Salo" userId="788d03cc85f0fcf4" providerId="LiveId" clId="{BEF8D2B6-FB23-41DD-A062-F96D66C338C4}" dt="2024-05-07T15:31:06.489" v="338" actId="20577"/>
          <ac:spMkLst>
            <pc:docMk/>
            <pc:sldMk cId="2606195681" sldId="259"/>
            <ac:spMk id="3" creationId="{0F1B8492-CB23-0630-3CFB-151DACFFB1CA}"/>
          </ac:spMkLst>
        </pc:spChg>
      </pc:sldChg>
      <pc:sldChg chg="modSp mod">
        <pc:chgData name="Essi Salo" userId="788d03cc85f0fcf4" providerId="LiveId" clId="{BEF8D2B6-FB23-41DD-A062-F96D66C338C4}" dt="2024-05-07T15:30:38.319" v="335"/>
        <pc:sldMkLst>
          <pc:docMk/>
          <pc:sldMk cId="452734123" sldId="260"/>
        </pc:sldMkLst>
        <pc:spChg chg="mod">
          <ac:chgData name="Essi Salo" userId="788d03cc85f0fcf4" providerId="LiveId" clId="{BEF8D2B6-FB23-41DD-A062-F96D66C338C4}" dt="2024-05-07T15:30:38.319" v="335"/>
          <ac:spMkLst>
            <pc:docMk/>
            <pc:sldMk cId="452734123" sldId="260"/>
            <ac:spMk id="3" creationId="{55768518-3AEB-8C60-0ED0-26AA067F1729}"/>
          </ac:spMkLst>
        </pc:spChg>
      </pc:sldChg>
      <pc:sldChg chg="modSp mod ord">
        <pc:chgData name="Essi Salo" userId="788d03cc85f0fcf4" providerId="LiveId" clId="{BEF8D2B6-FB23-41DD-A062-F96D66C338C4}" dt="2024-03-17T18:41:28.303" v="212" actId="1076"/>
        <pc:sldMkLst>
          <pc:docMk/>
          <pc:sldMk cId="1630890939" sldId="262"/>
        </pc:sldMkLst>
        <pc:spChg chg="mod">
          <ac:chgData name="Essi Salo" userId="788d03cc85f0fcf4" providerId="LiveId" clId="{BEF8D2B6-FB23-41DD-A062-F96D66C338C4}" dt="2024-03-17T18:41:28.303" v="212" actId="1076"/>
          <ac:spMkLst>
            <pc:docMk/>
            <pc:sldMk cId="1630890939" sldId="262"/>
            <ac:spMk id="2" creationId="{F1515E59-2BE2-EB89-EE2B-F93AAE60EB93}"/>
          </ac:spMkLst>
        </pc:spChg>
        <pc:graphicFrameChg chg="mod">
          <ac:chgData name="Essi Salo" userId="788d03cc85f0fcf4" providerId="LiveId" clId="{BEF8D2B6-FB23-41DD-A062-F96D66C338C4}" dt="2024-03-17T18:41:16.990" v="210" actId="20577"/>
          <ac:graphicFrameMkLst>
            <pc:docMk/>
            <pc:sldMk cId="1630890939" sldId="262"/>
            <ac:graphicFrameMk id="6" creationId="{307FA5C3-647B-1F1D-C976-C88F7483C65F}"/>
          </ac:graphicFrameMkLst>
        </pc:graphicFrameChg>
      </pc:sldChg>
      <pc:sldChg chg="modSp mod">
        <pc:chgData name="Essi Salo" userId="788d03cc85f0fcf4" providerId="LiveId" clId="{BEF8D2B6-FB23-41DD-A062-F96D66C338C4}" dt="2024-03-17T18:39:57.812" v="143" actId="20577"/>
        <pc:sldMkLst>
          <pc:docMk/>
          <pc:sldMk cId="519169760" sldId="263"/>
        </pc:sldMkLst>
        <pc:spChg chg="mod">
          <ac:chgData name="Essi Salo" userId="788d03cc85f0fcf4" providerId="LiveId" clId="{BEF8D2B6-FB23-41DD-A062-F96D66C338C4}" dt="2024-03-17T18:39:57.812" v="143" actId="20577"/>
          <ac:spMkLst>
            <pc:docMk/>
            <pc:sldMk cId="519169760" sldId="263"/>
            <ac:spMk id="9" creationId="{A1D8153D-13E1-A8FA-D724-CEA4D31A1009}"/>
          </ac:spMkLst>
        </pc:spChg>
      </pc:sldChg>
      <pc:sldChg chg="modSp mod">
        <pc:chgData name="Essi Salo" userId="788d03cc85f0fcf4" providerId="LiveId" clId="{BEF8D2B6-FB23-41DD-A062-F96D66C338C4}" dt="2024-04-15T12:00:40.296" v="250" actId="20577"/>
        <pc:sldMkLst>
          <pc:docMk/>
          <pc:sldMk cId="2572584184" sldId="266"/>
        </pc:sldMkLst>
        <pc:spChg chg="mod">
          <ac:chgData name="Essi Salo" userId="788d03cc85f0fcf4" providerId="LiveId" clId="{BEF8D2B6-FB23-41DD-A062-F96D66C338C4}" dt="2024-04-15T11:59:39.064" v="228" actId="1076"/>
          <ac:spMkLst>
            <pc:docMk/>
            <pc:sldMk cId="2572584184" sldId="266"/>
            <ac:spMk id="2" creationId="{D1765CE0-0F14-714C-0BAF-BD81B8C525B2}"/>
          </ac:spMkLst>
        </pc:spChg>
        <pc:spChg chg="mod">
          <ac:chgData name="Essi Salo" userId="788d03cc85f0fcf4" providerId="LiveId" clId="{BEF8D2B6-FB23-41DD-A062-F96D66C338C4}" dt="2024-04-15T11:59:44.158" v="229" actId="1076"/>
          <ac:spMkLst>
            <pc:docMk/>
            <pc:sldMk cId="2572584184" sldId="266"/>
            <ac:spMk id="3" creationId="{6BD23B76-27F5-9BC4-F485-672B1D5689F7}"/>
          </ac:spMkLst>
        </pc:spChg>
        <pc:spChg chg="mod">
          <ac:chgData name="Essi Salo" userId="788d03cc85f0fcf4" providerId="LiveId" clId="{BEF8D2B6-FB23-41DD-A062-F96D66C338C4}" dt="2024-04-15T12:00:40.296" v="250" actId="20577"/>
          <ac:spMkLst>
            <pc:docMk/>
            <pc:sldMk cId="2572584184" sldId="266"/>
            <ac:spMk id="4" creationId="{A1348BC9-7DD6-F969-784B-B7971F2FC1BD}"/>
          </ac:spMkLst>
        </pc:spChg>
      </pc:sldChg>
      <pc:sldChg chg="ord">
        <pc:chgData name="Essi Salo" userId="788d03cc85f0fcf4" providerId="LiveId" clId="{BEF8D2B6-FB23-41DD-A062-F96D66C338C4}" dt="2024-05-07T15:31:20.243" v="340"/>
        <pc:sldMkLst>
          <pc:docMk/>
          <pc:sldMk cId="3000332766" sldId="268"/>
        </pc:sldMkLst>
      </pc:sldChg>
      <pc:sldChg chg="addSp delSp modSp new mod setBg">
        <pc:chgData name="Essi Salo" userId="788d03cc85f0fcf4" providerId="LiveId" clId="{BEF8D2B6-FB23-41DD-A062-F96D66C338C4}" dt="2024-02-24T00:18:26.806" v="112" actId="1076"/>
        <pc:sldMkLst>
          <pc:docMk/>
          <pc:sldMk cId="1544851955" sldId="269"/>
        </pc:sldMkLst>
        <pc:spChg chg="add del mod ord">
          <ac:chgData name="Essi Salo" userId="788d03cc85f0fcf4" providerId="LiveId" clId="{BEF8D2B6-FB23-41DD-A062-F96D66C338C4}" dt="2024-02-24T00:18:26.806" v="112" actId="1076"/>
          <ac:spMkLst>
            <pc:docMk/>
            <pc:sldMk cId="1544851955" sldId="269"/>
            <ac:spMk id="2" creationId="{AFF4A13E-95C5-FD7A-212F-4D0B178EB78D}"/>
          </ac:spMkLst>
        </pc:spChg>
        <pc:spChg chg="del">
          <ac:chgData name="Essi Salo" userId="788d03cc85f0fcf4" providerId="LiveId" clId="{BEF8D2B6-FB23-41DD-A062-F96D66C338C4}" dt="2024-02-24T00:16:31.168" v="53"/>
          <ac:spMkLst>
            <pc:docMk/>
            <pc:sldMk cId="1544851955" sldId="269"/>
            <ac:spMk id="3" creationId="{4CA95D14-0249-2474-6650-AC6934541237}"/>
          </ac:spMkLst>
        </pc:spChg>
        <pc:spChg chg="add del">
          <ac:chgData name="Essi Salo" userId="788d03cc85f0fcf4" providerId="LiveId" clId="{BEF8D2B6-FB23-41DD-A062-F96D66C338C4}" dt="2024-02-24T00:16:55.273" v="59" actId="26606"/>
          <ac:spMkLst>
            <pc:docMk/>
            <pc:sldMk cId="1544851955" sldId="269"/>
            <ac:spMk id="8" creationId="{7A7590D3-6C1D-AB51-860C-0B6CDA6984FB}"/>
          </ac:spMkLst>
        </pc:spChg>
        <pc:spChg chg="add del">
          <ac:chgData name="Essi Salo" userId="788d03cc85f0fcf4" providerId="LiveId" clId="{BEF8D2B6-FB23-41DD-A062-F96D66C338C4}" dt="2024-02-24T00:16:39.934" v="55" actId="26606"/>
          <ac:spMkLst>
            <pc:docMk/>
            <pc:sldMk cId="1544851955" sldId="269"/>
            <ac:spMk id="9" creationId="{F5258B98-3BD5-0A20-B0E7-944EAEB2654A}"/>
          </ac:spMkLst>
        </pc:spChg>
        <pc:spChg chg="add del">
          <ac:chgData name="Essi Salo" userId="788d03cc85f0fcf4" providerId="LiveId" clId="{BEF8D2B6-FB23-41DD-A062-F96D66C338C4}" dt="2024-02-24T00:16:39.934" v="55" actId="26606"/>
          <ac:spMkLst>
            <pc:docMk/>
            <pc:sldMk cId="1544851955" sldId="269"/>
            <ac:spMk id="13" creationId="{0760E4C7-47B8-4356-ABCA-CC9C79E2D2B6}"/>
          </ac:spMkLst>
        </pc:spChg>
        <pc:spChg chg="add del">
          <ac:chgData name="Essi Salo" userId="788d03cc85f0fcf4" providerId="LiveId" clId="{BEF8D2B6-FB23-41DD-A062-F96D66C338C4}" dt="2024-02-24T00:16:39.934" v="55" actId="26606"/>
          <ac:spMkLst>
            <pc:docMk/>
            <pc:sldMk cId="1544851955" sldId="269"/>
            <ac:spMk id="15" creationId="{53174E83-2682-EA33-BF59-CACA1385E3E7}"/>
          </ac:spMkLst>
        </pc:spChg>
        <pc:spChg chg="add del">
          <ac:chgData name="Essi Salo" userId="788d03cc85f0fcf4" providerId="LiveId" clId="{BEF8D2B6-FB23-41DD-A062-F96D66C338C4}" dt="2024-02-24T00:16:42.732" v="57" actId="26606"/>
          <ac:spMkLst>
            <pc:docMk/>
            <pc:sldMk cId="1544851955" sldId="269"/>
            <ac:spMk id="19" creationId="{F5258B98-3BD5-0A20-B0E7-944EAEB2654A}"/>
          </ac:spMkLst>
        </pc:spChg>
        <pc:spChg chg="add del">
          <ac:chgData name="Essi Salo" userId="788d03cc85f0fcf4" providerId="LiveId" clId="{BEF8D2B6-FB23-41DD-A062-F96D66C338C4}" dt="2024-02-24T00:16:42.732" v="57" actId="26606"/>
          <ac:spMkLst>
            <pc:docMk/>
            <pc:sldMk cId="1544851955" sldId="269"/>
            <ac:spMk id="20" creationId="{48E9D7B4-B303-418D-82A2-7990FD75E6F5}"/>
          </ac:spMkLst>
        </pc:spChg>
        <pc:spChg chg="add del">
          <ac:chgData name="Essi Salo" userId="788d03cc85f0fcf4" providerId="LiveId" clId="{BEF8D2B6-FB23-41DD-A062-F96D66C338C4}" dt="2024-02-24T00:16:55.273" v="59" actId="26606"/>
          <ac:spMkLst>
            <pc:docMk/>
            <pc:sldMk cId="1544851955" sldId="269"/>
            <ac:spMk id="22" creationId="{D70BC64E-B094-49DE-BD9C-DB662FCF598F}"/>
          </ac:spMkLst>
        </pc:spChg>
        <pc:spChg chg="add del">
          <ac:chgData name="Essi Salo" userId="788d03cc85f0fcf4" providerId="LiveId" clId="{BEF8D2B6-FB23-41DD-A062-F96D66C338C4}" dt="2024-02-24T00:16:55.273" v="59" actId="26606"/>
          <ac:spMkLst>
            <pc:docMk/>
            <pc:sldMk cId="1544851955" sldId="269"/>
            <ac:spMk id="23" creationId="{AFF4A13E-95C5-FD7A-212F-4D0B178EB78D}"/>
          </ac:spMkLst>
        </pc:spChg>
        <pc:spChg chg="add del">
          <ac:chgData name="Essi Salo" userId="788d03cc85f0fcf4" providerId="LiveId" clId="{BEF8D2B6-FB23-41DD-A062-F96D66C338C4}" dt="2024-02-24T00:16:55.273" v="59" actId="26606"/>
          <ac:spMkLst>
            <pc:docMk/>
            <pc:sldMk cId="1544851955" sldId="269"/>
            <ac:spMk id="24" creationId="{A718E0F5-1EF3-64D6-0802-B7983AC63269}"/>
          </ac:spMkLst>
        </pc:spChg>
        <pc:spChg chg="add del">
          <ac:chgData name="Essi Salo" userId="788d03cc85f0fcf4" providerId="LiveId" clId="{BEF8D2B6-FB23-41DD-A062-F96D66C338C4}" dt="2024-02-24T00:17:06.616" v="65" actId="26606"/>
          <ac:spMkLst>
            <pc:docMk/>
            <pc:sldMk cId="1544851955" sldId="269"/>
            <ac:spMk id="26" creationId="{F5258B98-3BD5-0A20-B0E7-944EAEB2654A}"/>
          </ac:spMkLst>
        </pc:spChg>
        <pc:spChg chg="add del">
          <ac:chgData name="Essi Salo" userId="788d03cc85f0fcf4" providerId="LiveId" clId="{BEF8D2B6-FB23-41DD-A062-F96D66C338C4}" dt="2024-02-24T00:17:06.616" v="65" actId="26606"/>
          <ac:spMkLst>
            <pc:docMk/>
            <pc:sldMk cId="1544851955" sldId="269"/>
            <ac:spMk id="27" creationId="{48E9D7B4-B303-418D-82A2-7990FD75E6F5}"/>
          </ac:spMkLst>
        </pc:spChg>
        <pc:picChg chg="add mod">
          <ac:chgData name="Essi Salo" userId="788d03cc85f0fcf4" providerId="LiveId" clId="{BEF8D2B6-FB23-41DD-A062-F96D66C338C4}" dt="2024-02-24T00:18:20.506" v="111" actId="1076"/>
          <ac:picMkLst>
            <pc:docMk/>
            <pc:sldMk cId="1544851955" sldId="269"/>
            <ac:picMk id="4" creationId="{71CBD251-2716-9EB5-2E9E-8E800BC08745}"/>
          </ac:picMkLst>
        </pc:picChg>
        <pc:cxnChg chg="add del">
          <ac:chgData name="Essi Salo" userId="788d03cc85f0fcf4" providerId="LiveId" clId="{BEF8D2B6-FB23-41DD-A062-F96D66C338C4}" dt="2024-02-24T00:16:39.934" v="55" actId="26606"/>
          <ac:cxnSpMkLst>
            <pc:docMk/>
            <pc:sldMk cId="1544851955" sldId="269"/>
            <ac:cxnSpMk id="11" creationId="{1C74AEE6-9CA7-5247-DC34-99634247DF50}"/>
          </ac:cxnSpMkLst>
        </pc:cxnChg>
        <pc:cxnChg chg="add del">
          <ac:chgData name="Essi Salo" userId="788d03cc85f0fcf4" providerId="LiveId" clId="{BEF8D2B6-FB23-41DD-A062-F96D66C338C4}" dt="2024-02-24T00:16:39.934" v="55" actId="26606"/>
          <ac:cxnSpMkLst>
            <pc:docMk/>
            <pc:sldMk cId="1544851955" sldId="269"/>
            <ac:cxnSpMk id="17" creationId="{8D8181E6-BF6C-7868-46D1-88E2970D08F9}"/>
          </ac:cxnSpMkLst>
        </pc:cxnChg>
      </pc:sldChg>
      <pc:sldChg chg="addSp delSp modSp new mod setBg">
        <pc:chgData name="Essi Salo" userId="788d03cc85f0fcf4" providerId="LiveId" clId="{BEF8D2B6-FB23-41DD-A062-F96D66C338C4}" dt="2024-02-24T00:21:18.350" v="118" actId="26606"/>
        <pc:sldMkLst>
          <pc:docMk/>
          <pc:sldMk cId="1986342554" sldId="270"/>
        </pc:sldMkLst>
        <pc:spChg chg="del">
          <ac:chgData name="Essi Salo" userId="788d03cc85f0fcf4" providerId="LiveId" clId="{BEF8D2B6-FB23-41DD-A062-F96D66C338C4}" dt="2024-02-24T00:20:55.463" v="115" actId="26606"/>
          <ac:spMkLst>
            <pc:docMk/>
            <pc:sldMk cId="1986342554" sldId="270"/>
            <ac:spMk id="2" creationId="{78A89272-FDBA-EB08-7352-F48573C7512B}"/>
          </ac:spMkLst>
        </pc:spChg>
        <pc:spChg chg="del">
          <ac:chgData name="Essi Salo" userId="788d03cc85f0fcf4" providerId="LiveId" clId="{BEF8D2B6-FB23-41DD-A062-F96D66C338C4}" dt="2024-02-24T00:20:51.884" v="114"/>
          <ac:spMkLst>
            <pc:docMk/>
            <pc:sldMk cId="1986342554" sldId="270"/>
            <ac:spMk id="3" creationId="{4504AFC5-1A31-93B8-BD07-2E6421208250}"/>
          </ac:spMkLst>
        </pc:spChg>
        <pc:spChg chg="add del">
          <ac:chgData name="Essi Salo" userId="788d03cc85f0fcf4" providerId="LiveId" clId="{BEF8D2B6-FB23-41DD-A062-F96D66C338C4}" dt="2024-02-24T00:21:18.350" v="118" actId="26606"/>
          <ac:spMkLst>
            <pc:docMk/>
            <pc:sldMk cId="1986342554" sldId="270"/>
            <ac:spMk id="9" creationId="{F5258B98-3BD5-0A20-B0E7-944EAEB2654A}"/>
          </ac:spMkLst>
        </pc:spChg>
        <pc:spChg chg="add del">
          <ac:chgData name="Essi Salo" userId="788d03cc85f0fcf4" providerId="LiveId" clId="{BEF8D2B6-FB23-41DD-A062-F96D66C338C4}" dt="2024-02-24T00:21:18.350" v="118" actId="26606"/>
          <ac:spMkLst>
            <pc:docMk/>
            <pc:sldMk cId="1986342554" sldId="270"/>
            <ac:spMk id="11" creationId="{48E9D7B4-B303-418D-82A2-7990FD75E6F5}"/>
          </ac:spMkLst>
        </pc:spChg>
        <pc:spChg chg="add">
          <ac:chgData name="Essi Salo" userId="788d03cc85f0fcf4" providerId="LiveId" clId="{BEF8D2B6-FB23-41DD-A062-F96D66C338C4}" dt="2024-02-24T00:21:18.350" v="118" actId="26606"/>
          <ac:spMkLst>
            <pc:docMk/>
            <pc:sldMk cId="1986342554" sldId="270"/>
            <ac:spMk id="16" creationId="{F5258B98-3BD5-0A20-B0E7-944EAEB2654A}"/>
          </ac:spMkLst>
        </pc:spChg>
        <pc:spChg chg="add">
          <ac:chgData name="Essi Salo" userId="788d03cc85f0fcf4" providerId="LiveId" clId="{BEF8D2B6-FB23-41DD-A062-F96D66C338C4}" dt="2024-02-24T00:21:18.350" v="118" actId="26606"/>
          <ac:spMkLst>
            <pc:docMk/>
            <pc:sldMk cId="1986342554" sldId="270"/>
            <ac:spMk id="18" creationId="{48E9D7B4-B303-418D-82A2-7990FD75E6F5}"/>
          </ac:spMkLst>
        </pc:spChg>
        <pc:picChg chg="add mod">
          <ac:chgData name="Essi Salo" userId="788d03cc85f0fcf4" providerId="LiveId" clId="{BEF8D2B6-FB23-41DD-A062-F96D66C338C4}" dt="2024-02-24T00:21:18.350" v="118" actId="26606"/>
          <ac:picMkLst>
            <pc:docMk/>
            <pc:sldMk cId="1986342554" sldId="270"/>
            <ac:picMk id="4" creationId="{9A05451D-1D96-963C-2CA3-F453AC98A0A1}"/>
          </ac:picMkLst>
        </pc:picChg>
      </pc:sldChg>
      <pc:sldChg chg="addSp delSp modSp new mod ord">
        <pc:chgData name="Essi Salo" userId="788d03cc85f0fcf4" providerId="LiveId" clId="{BEF8D2B6-FB23-41DD-A062-F96D66C338C4}" dt="2024-03-13T18:32:05.219" v="142" actId="21"/>
        <pc:sldMkLst>
          <pc:docMk/>
          <pc:sldMk cId="3608768433" sldId="271"/>
        </pc:sldMkLst>
        <pc:spChg chg="del">
          <ac:chgData name="Essi Salo" userId="788d03cc85f0fcf4" providerId="LiveId" clId="{BEF8D2B6-FB23-41DD-A062-F96D66C338C4}" dt="2024-03-13T18:32:05.219" v="142" actId="21"/>
          <ac:spMkLst>
            <pc:docMk/>
            <pc:sldMk cId="3608768433" sldId="271"/>
            <ac:spMk id="2" creationId="{95601D00-B13E-DC4F-6E4A-B1F1E1F05ACB}"/>
          </ac:spMkLst>
        </pc:spChg>
        <pc:spChg chg="del">
          <ac:chgData name="Essi Salo" userId="788d03cc85f0fcf4" providerId="LiveId" clId="{BEF8D2B6-FB23-41DD-A062-F96D66C338C4}" dt="2024-03-13T18:31:21.104" v="136" actId="931"/>
          <ac:spMkLst>
            <pc:docMk/>
            <pc:sldMk cId="3608768433" sldId="271"/>
            <ac:spMk id="3" creationId="{FDC34821-5671-199E-877E-833D23148332}"/>
          </ac:spMkLst>
        </pc:spChg>
        <pc:picChg chg="add mod">
          <ac:chgData name="Essi Salo" userId="788d03cc85f0fcf4" providerId="LiveId" clId="{BEF8D2B6-FB23-41DD-A062-F96D66C338C4}" dt="2024-03-13T18:32:00.118" v="141" actId="1076"/>
          <ac:picMkLst>
            <pc:docMk/>
            <pc:sldMk cId="3608768433" sldId="271"/>
            <ac:picMk id="5" creationId="{4ED95D4B-7773-7860-7273-D1A7A44F20C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D0A5F5-5038-4203-BFCB-1B490A3DB6F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E94198-53E3-48DA-8F7E-72FA492B64AB}">
      <dgm:prSet/>
      <dgm:spPr/>
      <dgm:t>
        <a:bodyPr/>
        <a:lstStyle/>
        <a:p>
          <a:r>
            <a:rPr lang="en-US" dirty="0" err="1"/>
            <a:t>Jakaudutaan</a:t>
          </a:r>
          <a:r>
            <a:rPr lang="en-US" dirty="0"/>
            <a:t> 5 </a:t>
          </a:r>
          <a:r>
            <a:rPr lang="en-US" dirty="0" err="1"/>
            <a:t>ryhmään</a:t>
          </a:r>
          <a:r>
            <a:rPr lang="en-US" dirty="0"/>
            <a:t>.</a:t>
          </a:r>
        </a:p>
        <a:p>
          <a:r>
            <a:rPr lang="en-US" dirty="0" err="1"/>
            <a:t>Ensimmäiseksi</a:t>
          </a:r>
          <a:r>
            <a:rPr lang="en-US" dirty="0"/>
            <a:t> </a:t>
          </a:r>
          <a:r>
            <a:rPr lang="en-US" dirty="0" err="1"/>
            <a:t>keskustelua</a:t>
          </a:r>
          <a:r>
            <a:rPr lang="en-US" dirty="0"/>
            <a:t> </a:t>
          </a:r>
          <a:r>
            <a:rPr lang="en-US" dirty="0" err="1"/>
            <a:t>erilaisista</a:t>
          </a:r>
          <a:r>
            <a:rPr lang="en-US" dirty="0"/>
            <a:t> </a:t>
          </a:r>
          <a:r>
            <a:rPr lang="en-US" dirty="0" err="1"/>
            <a:t>tunteista</a:t>
          </a:r>
          <a:r>
            <a:rPr lang="en-US" dirty="0"/>
            <a:t> </a:t>
          </a:r>
        </a:p>
      </dgm:t>
    </dgm:pt>
    <dgm:pt modelId="{70E35ED4-EE21-4314-8343-EBD496ED586B}" type="parTrans" cxnId="{5F25A3DE-68C5-43D6-8BCB-D116FB5E1C75}">
      <dgm:prSet/>
      <dgm:spPr/>
      <dgm:t>
        <a:bodyPr/>
        <a:lstStyle/>
        <a:p>
          <a:endParaRPr lang="en-US"/>
        </a:p>
      </dgm:t>
    </dgm:pt>
    <dgm:pt modelId="{53154E96-EFA1-4724-9D6A-004BF857FE17}" type="sibTrans" cxnId="{5F25A3DE-68C5-43D6-8BCB-D116FB5E1C75}">
      <dgm:prSet/>
      <dgm:spPr/>
      <dgm:t>
        <a:bodyPr/>
        <a:lstStyle/>
        <a:p>
          <a:endParaRPr lang="en-US"/>
        </a:p>
      </dgm:t>
    </dgm:pt>
    <dgm:pt modelId="{3747AECF-B641-4B94-B7C9-08267D1B93CD}">
      <dgm:prSet/>
      <dgm:spPr/>
      <dgm:t>
        <a:bodyPr/>
        <a:lstStyle/>
        <a:p>
          <a:r>
            <a:rPr lang="en-US" dirty="0" err="1"/>
            <a:t>Tämän</a:t>
          </a:r>
          <a:r>
            <a:rPr lang="en-US" dirty="0"/>
            <a:t> </a:t>
          </a:r>
          <a:r>
            <a:rPr lang="en-US" dirty="0" err="1"/>
            <a:t>jälkeen</a:t>
          </a:r>
          <a:r>
            <a:rPr lang="en-US" dirty="0"/>
            <a:t>, </a:t>
          </a:r>
          <a:r>
            <a:rPr lang="en-US" dirty="0" err="1"/>
            <a:t>ryhmät</a:t>
          </a:r>
          <a:r>
            <a:rPr lang="en-US" dirty="0"/>
            <a:t> </a:t>
          </a:r>
          <a:r>
            <a:rPr lang="en-US" dirty="0" err="1"/>
            <a:t>saavat</a:t>
          </a:r>
          <a:r>
            <a:rPr lang="en-US" dirty="0"/>
            <a:t> </a:t>
          </a:r>
          <a:r>
            <a:rPr lang="en-US" dirty="0" err="1"/>
            <a:t>erilaiset</a:t>
          </a:r>
          <a:r>
            <a:rPr lang="en-US" dirty="0"/>
            <a:t> </a:t>
          </a:r>
          <a:r>
            <a:rPr lang="en-US" dirty="0" err="1"/>
            <a:t>tilanteet</a:t>
          </a:r>
          <a:r>
            <a:rPr lang="en-US" dirty="0"/>
            <a:t>, </a:t>
          </a:r>
          <a:r>
            <a:rPr lang="en-US" dirty="0" err="1"/>
            <a:t>minkä</a:t>
          </a:r>
          <a:r>
            <a:rPr lang="en-US" dirty="0"/>
            <a:t> </a:t>
          </a:r>
          <a:r>
            <a:rPr lang="en-US" dirty="0" err="1"/>
            <a:t>pohjalta</a:t>
          </a:r>
          <a:r>
            <a:rPr lang="en-US" dirty="0"/>
            <a:t> </a:t>
          </a:r>
          <a:r>
            <a:rPr lang="en-US" dirty="0" err="1"/>
            <a:t>keksivät</a:t>
          </a:r>
          <a:r>
            <a:rPr lang="en-US" dirty="0"/>
            <a:t> </a:t>
          </a:r>
          <a:r>
            <a:rPr lang="en-US" dirty="0" err="1"/>
            <a:t>vähintään</a:t>
          </a:r>
          <a:r>
            <a:rPr lang="en-US" dirty="0"/>
            <a:t> </a:t>
          </a:r>
          <a:r>
            <a:rPr lang="en-US" dirty="0" err="1"/>
            <a:t>yhden</a:t>
          </a:r>
          <a:r>
            <a:rPr lang="en-US" dirty="0"/>
            <a:t> </a:t>
          </a:r>
          <a:r>
            <a:rPr lang="en-US" dirty="0" err="1"/>
            <a:t>siihen</a:t>
          </a:r>
          <a:r>
            <a:rPr lang="en-US" dirty="0"/>
            <a:t> </a:t>
          </a:r>
          <a:r>
            <a:rPr lang="en-US" dirty="0" err="1"/>
            <a:t>sopivan</a:t>
          </a:r>
          <a:r>
            <a:rPr lang="en-US" dirty="0"/>
            <a:t> </a:t>
          </a:r>
          <a:r>
            <a:rPr lang="en-US" dirty="0" err="1"/>
            <a:t>tunnetaitoharjoituksen</a:t>
          </a:r>
          <a:r>
            <a:rPr lang="en-US" dirty="0"/>
            <a:t>. </a:t>
          </a:r>
        </a:p>
      </dgm:t>
    </dgm:pt>
    <dgm:pt modelId="{07D7C383-B848-461E-A4A2-B899EF286EB3}" type="parTrans" cxnId="{B1DF4E9A-1D7A-49A0-B4A1-F0963BCF74C0}">
      <dgm:prSet/>
      <dgm:spPr/>
      <dgm:t>
        <a:bodyPr/>
        <a:lstStyle/>
        <a:p>
          <a:endParaRPr lang="en-US"/>
        </a:p>
      </dgm:t>
    </dgm:pt>
    <dgm:pt modelId="{CCD9280C-030C-46C4-8205-02C4FA6E86BE}" type="sibTrans" cxnId="{B1DF4E9A-1D7A-49A0-B4A1-F0963BCF74C0}">
      <dgm:prSet/>
      <dgm:spPr/>
      <dgm:t>
        <a:bodyPr/>
        <a:lstStyle/>
        <a:p>
          <a:endParaRPr lang="en-US"/>
        </a:p>
      </dgm:t>
    </dgm:pt>
    <dgm:pt modelId="{6897F92D-FA13-435A-B456-5B5139DA7915}">
      <dgm:prSet/>
      <dgm:spPr/>
      <dgm:t>
        <a:bodyPr/>
        <a:lstStyle/>
        <a:p>
          <a:r>
            <a:rPr lang="en-US" err="1"/>
            <a:t>Lopuksi</a:t>
          </a:r>
          <a:r>
            <a:rPr lang="en-US"/>
            <a:t> </a:t>
          </a:r>
          <a:r>
            <a:rPr lang="en-US" err="1"/>
            <a:t>jaetaan</a:t>
          </a:r>
          <a:r>
            <a:rPr lang="en-US"/>
            <a:t> </a:t>
          </a:r>
          <a:r>
            <a:rPr lang="en-US" err="1"/>
            <a:t>tilanteet</a:t>
          </a:r>
          <a:r>
            <a:rPr lang="en-US"/>
            <a:t> ja </a:t>
          </a:r>
          <a:r>
            <a:rPr lang="en-US" err="1"/>
            <a:t>niihin</a:t>
          </a:r>
          <a:r>
            <a:rPr lang="en-US"/>
            <a:t> </a:t>
          </a:r>
          <a:r>
            <a:rPr lang="en-US" err="1"/>
            <a:t>keksityt</a:t>
          </a:r>
          <a:r>
            <a:rPr lang="en-US"/>
            <a:t> </a:t>
          </a:r>
          <a:r>
            <a:rPr lang="en-US" err="1"/>
            <a:t>tunnetaitoharjoitukset</a:t>
          </a:r>
          <a:r>
            <a:rPr lang="en-US"/>
            <a:t> </a:t>
          </a:r>
          <a:r>
            <a:rPr lang="en-US" err="1"/>
            <a:t>koko</a:t>
          </a:r>
          <a:r>
            <a:rPr lang="en-US"/>
            <a:t> </a:t>
          </a:r>
          <a:r>
            <a:rPr lang="en-US" err="1"/>
            <a:t>ryhmälle</a:t>
          </a:r>
          <a:r>
            <a:rPr lang="en-US"/>
            <a:t>. </a:t>
          </a:r>
        </a:p>
      </dgm:t>
    </dgm:pt>
    <dgm:pt modelId="{CF66067F-5E24-41CB-B96E-E3D18A2F950E}" type="parTrans" cxnId="{A6970B1D-CEA5-4520-A731-7E08FE1B10FA}">
      <dgm:prSet/>
      <dgm:spPr/>
      <dgm:t>
        <a:bodyPr/>
        <a:lstStyle/>
        <a:p>
          <a:endParaRPr lang="en-US"/>
        </a:p>
      </dgm:t>
    </dgm:pt>
    <dgm:pt modelId="{1EC50531-BB97-47B0-A514-79E05B185C21}" type="sibTrans" cxnId="{A6970B1D-CEA5-4520-A731-7E08FE1B10FA}">
      <dgm:prSet/>
      <dgm:spPr/>
      <dgm:t>
        <a:bodyPr/>
        <a:lstStyle/>
        <a:p>
          <a:endParaRPr lang="en-US"/>
        </a:p>
      </dgm:t>
    </dgm:pt>
    <dgm:pt modelId="{CDD6E7DA-F8D0-4B30-AE13-F350BF392CF7}" type="pres">
      <dgm:prSet presAssocID="{E3D0A5F5-5038-4203-BFCB-1B490A3DB6F9}" presName="linear" presStyleCnt="0">
        <dgm:presLayoutVars>
          <dgm:animLvl val="lvl"/>
          <dgm:resizeHandles val="exact"/>
        </dgm:presLayoutVars>
      </dgm:prSet>
      <dgm:spPr/>
    </dgm:pt>
    <dgm:pt modelId="{C0A5E8D6-BC45-4F34-9497-9E6FB95BE36D}" type="pres">
      <dgm:prSet presAssocID="{23E94198-53E3-48DA-8F7E-72FA492B64A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587C284-556E-47C4-9124-1DA5AA9F3E0A}" type="pres">
      <dgm:prSet presAssocID="{53154E96-EFA1-4724-9D6A-004BF857FE17}" presName="spacer" presStyleCnt="0"/>
      <dgm:spPr/>
    </dgm:pt>
    <dgm:pt modelId="{674DA76D-E020-4D6C-B4C0-FED39419EE42}" type="pres">
      <dgm:prSet presAssocID="{3747AECF-B641-4B94-B7C9-08267D1B93C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ADDC1D3-18E3-4EAA-9E86-917D50A77A34}" type="pres">
      <dgm:prSet presAssocID="{CCD9280C-030C-46C4-8205-02C4FA6E86BE}" presName="spacer" presStyleCnt="0"/>
      <dgm:spPr/>
    </dgm:pt>
    <dgm:pt modelId="{A6B7462C-28A2-42B4-85CF-5EAEC2E04910}" type="pres">
      <dgm:prSet presAssocID="{6897F92D-FA13-435A-B456-5B5139DA791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6970B1D-CEA5-4520-A731-7E08FE1B10FA}" srcId="{E3D0A5F5-5038-4203-BFCB-1B490A3DB6F9}" destId="{6897F92D-FA13-435A-B456-5B5139DA7915}" srcOrd="2" destOrd="0" parTransId="{CF66067F-5E24-41CB-B96E-E3D18A2F950E}" sibTransId="{1EC50531-BB97-47B0-A514-79E05B185C21}"/>
    <dgm:cxn modelId="{53FC5132-D18C-4DAC-AE8A-38EB2823BA1D}" type="presOf" srcId="{6897F92D-FA13-435A-B456-5B5139DA7915}" destId="{A6B7462C-28A2-42B4-85CF-5EAEC2E04910}" srcOrd="0" destOrd="0" presId="urn:microsoft.com/office/officeart/2005/8/layout/vList2"/>
    <dgm:cxn modelId="{A22FA46D-796B-47B6-8643-2B47B78AC2D0}" type="presOf" srcId="{E3D0A5F5-5038-4203-BFCB-1B490A3DB6F9}" destId="{CDD6E7DA-F8D0-4B30-AE13-F350BF392CF7}" srcOrd="0" destOrd="0" presId="urn:microsoft.com/office/officeart/2005/8/layout/vList2"/>
    <dgm:cxn modelId="{B1DF4E9A-1D7A-49A0-B4A1-F0963BCF74C0}" srcId="{E3D0A5F5-5038-4203-BFCB-1B490A3DB6F9}" destId="{3747AECF-B641-4B94-B7C9-08267D1B93CD}" srcOrd="1" destOrd="0" parTransId="{07D7C383-B848-461E-A4A2-B899EF286EB3}" sibTransId="{CCD9280C-030C-46C4-8205-02C4FA6E86BE}"/>
    <dgm:cxn modelId="{D731C9AD-115B-47EB-8C09-D6FFCA0C660E}" type="presOf" srcId="{23E94198-53E3-48DA-8F7E-72FA492B64AB}" destId="{C0A5E8D6-BC45-4F34-9497-9E6FB95BE36D}" srcOrd="0" destOrd="0" presId="urn:microsoft.com/office/officeart/2005/8/layout/vList2"/>
    <dgm:cxn modelId="{BE74DADA-1925-4378-89AD-430B8DDDD7A7}" type="presOf" srcId="{3747AECF-B641-4B94-B7C9-08267D1B93CD}" destId="{674DA76D-E020-4D6C-B4C0-FED39419EE42}" srcOrd="0" destOrd="0" presId="urn:microsoft.com/office/officeart/2005/8/layout/vList2"/>
    <dgm:cxn modelId="{5F25A3DE-68C5-43D6-8BCB-D116FB5E1C75}" srcId="{E3D0A5F5-5038-4203-BFCB-1B490A3DB6F9}" destId="{23E94198-53E3-48DA-8F7E-72FA492B64AB}" srcOrd="0" destOrd="0" parTransId="{70E35ED4-EE21-4314-8343-EBD496ED586B}" sibTransId="{53154E96-EFA1-4724-9D6A-004BF857FE17}"/>
    <dgm:cxn modelId="{651CB636-388D-4611-88C7-7C4973131E21}" type="presParOf" srcId="{CDD6E7DA-F8D0-4B30-AE13-F350BF392CF7}" destId="{C0A5E8D6-BC45-4F34-9497-9E6FB95BE36D}" srcOrd="0" destOrd="0" presId="urn:microsoft.com/office/officeart/2005/8/layout/vList2"/>
    <dgm:cxn modelId="{F75F8D8F-5A23-43FF-9B70-6848D2CFC70B}" type="presParOf" srcId="{CDD6E7DA-F8D0-4B30-AE13-F350BF392CF7}" destId="{1587C284-556E-47C4-9124-1DA5AA9F3E0A}" srcOrd="1" destOrd="0" presId="urn:microsoft.com/office/officeart/2005/8/layout/vList2"/>
    <dgm:cxn modelId="{96753AD1-7A29-4614-A0C0-F4E30380B58F}" type="presParOf" srcId="{CDD6E7DA-F8D0-4B30-AE13-F350BF392CF7}" destId="{674DA76D-E020-4D6C-B4C0-FED39419EE42}" srcOrd="2" destOrd="0" presId="urn:microsoft.com/office/officeart/2005/8/layout/vList2"/>
    <dgm:cxn modelId="{BEBC7D1A-69D9-4E8E-8259-551ED55AE4EE}" type="presParOf" srcId="{CDD6E7DA-F8D0-4B30-AE13-F350BF392CF7}" destId="{5ADDC1D3-18E3-4EAA-9E86-917D50A77A34}" srcOrd="3" destOrd="0" presId="urn:microsoft.com/office/officeart/2005/8/layout/vList2"/>
    <dgm:cxn modelId="{B9F2F0DF-CF42-4909-A38B-F3926E66D559}" type="presParOf" srcId="{CDD6E7DA-F8D0-4B30-AE13-F350BF392CF7}" destId="{A6B7462C-28A2-42B4-85CF-5EAEC2E0491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A5E8D6-BC45-4F34-9497-9E6FB95BE36D}">
      <dsp:nvSpPr>
        <dsp:cNvPr id="0" name=""/>
        <dsp:cNvSpPr/>
      </dsp:nvSpPr>
      <dsp:spPr>
        <a:xfrm>
          <a:off x="0" y="50978"/>
          <a:ext cx="4092594" cy="16255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Jakaudutaan</a:t>
          </a:r>
          <a:r>
            <a:rPr lang="en-US" sz="1900" kern="1200" dirty="0"/>
            <a:t> 5 </a:t>
          </a:r>
          <a:r>
            <a:rPr lang="en-US" sz="1900" kern="1200" dirty="0" err="1"/>
            <a:t>ryhmään</a:t>
          </a:r>
          <a:r>
            <a:rPr lang="en-US" sz="1900" kern="1200" dirty="0"/>
            <a:t>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Ensimmäiseksi</a:t>
          </a:r>
          <a:r>
            <a:rPr lang="en-US" sz="1900" kern="1200" dirty="0"/>
            <a:t> </a:t>
          </a:r>
          <a:r>
            <a:rPr lang="en-US" sz="1900" kern="1200" dirty="0" err="1"/>
            <a:t>keskustelua</a:t>
          </a:r>
          <a:r>
            <a:rPr lang="en-US" sz="1900" kern="1200" dirty="0"/>
            <a:t> </a:t>
          </a:r>
          <a:r>
            <a:rPr lang="en-US" sz="1900" kern="1200" dirty="0" err="1"/>
            <a:t>erilaisista</a:t>
          </a:r>
          <a:r>
            <a:rPr lang="en-US" sz="1900" kern="1200" dirty="0"/>
            <a:t> </a:t>
          </a:r>
          <a:r>
            <a:rPr lang="en-US" sz="1900" kern="1200" dirty="0" err="1"/>
            <a:t>tunteista</a:t>
          </a:r>
          <a:r>
            <a:rPr lang="en-US" sz="1900" kern="1200" dirty="0"/>
            <a:t> </a:t>
          </a:r>
        </a:p>
      </dsp:txBody>
      <dsp:txXfrm>
        <a:off x="79354" y="130332"/>
        <a:ext cx="3933886" cy="1466860"/>
      </dsp:txXfrm>
    </dsp:sp>
    <dsp:sp modelId="{674DA76D-E020-4D6C-B4C0-FED39419EE42}">
      <dsp:nvSpPr>
        <dsp:cNvPr id="0" name=""/>
        <dsp:cNvSpPr/>
      </dsp:nvSpPr>
      <dsp:spPr>
        <a:xfrm>
          <a:off x="0" y="1731267"/>
          <a:ext cx="4092594" cy="1625568"/>
        </a:xfrm>
        <a:prstGeom prst="roundRect">
          <a:avLst/>
        </a:prstGeom>
        <a:solidFill>
          <a:schemeClr val="accent2">
            <a:hueOff val="10061218"/>
            <a:satOff val="-229"/>
            <a:lumOff val="3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Tämän</a:t>
          </a:r>
          <a:r>
            <a:rPr lang="en-US" sz="1900" kern="1200" dirty="0"/>
            <a:t> </a:t>
          </a:r>
          <a:r>
            <a:rPr lang="en-US" sz="1900" kern="1200" dirty="0" err="1"/>
            <a:t>jälkeen</a:t>
          </a:r>
          <a:r>
            <a:rPr lang="en-US" sz="1900" kern="1200" dirty="0"/>
            <a:t>, </a:t>
          </a:r>
          <a:r>
            <a:rPr lang="en-US" sz="1900" kern="1200" dirty="0" err="1"/>
            <a:t>ryhmät</a:t>
          </a:r>
          <a:r>
            <a:rPr lang="en-US" sz="1900" kern="1200" dirty="0"/>
            <a:t> </a:t>
          </a:r>
          <a:r>
            <a:rPr lang="en-US" sz="1900" kern="1200" dirty="0" err="1"/>
            <a:t>saavat</a:t>
          </a:r>
          <a:r>
            <a:rPr lang="en-US" sz="1900" kern="1200" dirty="0"/>
            <a:t> </a:t>
          </a:r>
          <a:r>
            <a:rPr lang="en-US" sz="1900" kern="1200" dirty="0" err="1"/>
            <a:t>erilaiset</a:t>
          </a:r>
          <a:r>
            <a:rPr lang="en-US" sz="1900" kern="1200" dirty="0"/>
            <a:t> </a:t>
          </a:r>
          <a:r>
            <a:rPr lang="en-US" sz="1900" kern="1200" dirty="0" err="1"/>
            <a:t>tilanteet</a:t>
          </a:r>
          <a:r>
            <a:rPr lang="en-US" sz="1900" kern="1200" dirty="0"/>
            <a:t>, </a:t>
          </a:r>
          <a:r>
            <a:rPr lang="en-US" sz="1900" kern="1200" dirty="0" err="1"/>
            <a:t>minkä</a:t>
          </a:r>
          <a:r>
            <a:rPr lang="en-US" sz="1900" kern="1200" dirty="0"/>
            <a:t> </a:t>
          </a:r>
          <a:r>
            <a:rPr lang="en-US" sz="1900" kern="1200" dirty="0" err="1"/>
            <a:t>pohjalta</a:t>
          </a:r>
          <a:r>
            <a:rPr lang="en-US" sz="1900" kern="1200" dirty="0"/>
            <a:t> </a:t>
          </a:r>
          <a:r>
            <a:rPr lang="en-US" sz="1900" kern="1200" dirty="0" err="1"/>
            <a:t>keksivät</a:t>
          </a:r>
          <a:r>
            <a:rPr lang="en-US" sz="1900" kern="1200" dirty="0"/>
            <a:t> </a:t>
          </a:r>
          <a:r>
            <a:rPr lang="en-US" sz="1900" kern="1200" dirty="0" err="1"/>
            <a:t>vähintään</a:t>
          </a:r>
          <a:r>
            <a:rPr lang="en-US" sz="1900" kern="1200" dirty="0"/>
            <a:t> </a:t>
          </a:r>
          <a:r>
            <a:rPr lang="en-US" sz="1900" kern="1200" dirty="0" err="1"/>
            <a:t>yhden</a:t>
          </a:r>
          <a:r>
            <a:rPr lang="en-US" sz="1900" kern="1200" dirty="0"/>
            <a:t> </a:t>
          </a:r>
          <a:r>
            <a:rPr lang="en-US" sz="1900" kern="1200" dirty="0" err="1"/>
            <a:t>siihen</a:t>
          </a:r>
          <a:r>
            <a:rPr lang="en-US" sz="1900" kern="1200" dirty="0"/>
            <a:t> </a:t>
          </a:r>
          <a:r>
            <a:rPr lang="en-US" sz="1900" kern="1200" dirty="0" err="1"/>
            <a:t>sopivan</a:t>
          </a:r>
          <a:r>
            <a:rPr lang="en-US" sz="1900" kern="1200" dirty="0"/>
            <a:t> </a:t>
          </a:r>
          <a:r>
            <a:rPr lang="en-US" sz="1900" kern="1200" dirty="0" err="1"/>
            <a:t>tunnetaitoharjoituksen</a:t>
          </a:r>
          <a:r>
            <a:rPr lang="en-US" sz="1900" kern="1200" dirty="0"/>
            <a:t>. </a:t>
          </a:r>
        </a:p>
      </dsp:txBody>
      <dsp:txXfrm>
        <a:off x="79354" y="1810621"/>
        <a:ext cx="3933886" cy="1466860"/>
      </dsp:txXfrm>
    </dsp:sp>
    <dsp:sp modelId="{A6B7462C-28A2-42B4-85CF-5EAEC2E04910}">
      <dsp:nvSpPr>
        <dsp:cNvPr id="0" name=""/>
        <dsp:cNvSpPr/>
      </dsp:nvSpPr>
      <dsp:spPr>
        <a:xfrm>
          <a:off x="0" y="3411555"/>
          <a:ext cx="4092594" cy="1625568"/>
        </a:xfrm>
        <a:prstGeom prst="roundRect">
          <a:avLst/>
        </a:prstGeom>
        <a:solidFill>
          <a:schemeClr val="accent2">
            <a:hueOff val="20122436"/>
            <a:satOff val="-458"/>
            <a:lumOff val="6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err="1"/>
            <a:t>Lopuksi</a:t>
          </a:r>
          <a:r>
            <a:rPr lang="en-US" sz="1900" kern="1200"/>
            <a:t> </a:t>
          </a:r>
          <a:r>
            <a:rPr lang="en-US" sz="1900" kern="1200" err="1"/>
            <a:t>jaetaan</a:t>
          </a:r>
          <a:r>
            <a:rPr lang="en-US" sz="1900" kern="1200"/>
            <a:t> </a:t>
          </a:r>
          <a:r>
            <a:rPr lang="en-US" sz="1900" kern="1200" err="1"/>
            <a:t>tilanteet</a:t>
          </a:r>
          <a:r>
            <a:rPr lang="en-US" sz="1900" kern="1200"/>
            <a:t> ja </a:t>
          </a:r>
          <a:r>
            <a:rPr lang="en-US" sz="1900" kern="1200" err="1"/>
            <a:t>niihin</a:t>
          </a:r>
          <a:r>
            <a:rPr lang="en-US" sz="1900" kern="1200"/>
            <a:t> </a:t>
          </a:r>
          <a:r>
            <a:rPr lang="en-US" sz="1900" kern="1200" err="1"/>
            <a:t>keksityt</a:t>
          </a:r>
          <a:r>
            <a:rPr lang="en-US" sz="1900" kern="1200"/>
            <a:t> </a:t>
          </a:r>
          <a:r>
            <a:rPr lang="en-US" sz="1900" kern="1200" err="1"/>
            <a:t>tunnetaitoharjoitukset</a:t>
          </a:r>
          <a:r>
            <a:rPr lang="en-US" sz="1900" kern="1200"/>
            <a:t> </a:t>
          </a:r>
          <a:r>
            <a:rPr lang="en-US" sz="1900" kern="1200" err="1"/>
            <a:t>koko</a:t>
          </a:r>
          <a:r>
            <a:rPr lang="en-US" sz="1900" kern="1200"/>
            <a:t> </a:t>
          </a:r>
          <a:r>
            <a:rPr lang="en-US" sz="1900" kern="1200" err="1"/>
            <a:t>ryhmälle</a:t>
          </a:r>
          <a:r>
            <a:rPr lang="en-US" sz="1900" kern="1200"/>
            <a:t>. </a:t>
          </a:r>
        </a:p>
      </dsp:txBody>
      <dsp:txXfrm>
        <a:off x="79354" y="3490909"/>
        <a:ext cx="3933886" cy="1466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457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5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159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7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3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62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6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8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8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1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47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5098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9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yti.fi/opiskelijoille/opi-elamantaitoa/tunteet/tunnetaido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Vaaleanpunainen puuteri tupakka">
            <a:extLst>
              <a:ext uri="{FF2B5EF4-FFF2-40B4-BE49-F238E27FC236}">
                <a16:creationId xmlns:a16="http://schemas.microsoft.com/office/drawing/2014/main" id="{6CED1291-C379-E5BA-8091-C19810A195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r="422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0A0432-F95F-6441-CC5D-B6BB755FA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42985"/>
            <a:ext cx="12192000" cy="312031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F0586C3-A19F-D214-ABDE-30AD5B666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17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D608650-B2E5-C85E-C8C3-713224892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8161" y="2211978"/>
            <a:ext cx="3535679" cy="1425728"/>
          </a:xfrm>
        </p:spPr>
        <p:txBody>
          <a:bodyPr anchor="b">
            <a:normAutofit/>
          </a:bodyPr>
          <a:lstStyle/>
          <a:p>
            <a:pPr algn="ctr"/>
            <a:r>
              <a:rPr lang="fi-FI" dirty="0"/>
              <a:t>Tunnetaidot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3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Henkilö pitelee hymyilevää emojia">
            <a:extLst>
              <a:ext uri="{FF2B5EF4-FFF2-40B4-BE49-F238E27FC236}">
                <a16:creationId xmlns:a16="http://schemas.microsoft.com/office/drawing/2014/main" id="{293847BB-F43F-03E7-3A71-CFFD419E4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B96CAC-5A33-8303-9C73-1B3220A5D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524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20000"/>
                </a:schemeClr>
              </a:gs>
              <a:gs pos="7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7CD541D-3B54-EDE3-B829-EF557B4E0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2211977"/>
            <a:ext cx="3535679" cy="14509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2000"/>
              <a:t>Osaisitko nimetä 3 positiivista tunnetta tältä päivältä?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454BE46-239F-BB50-4643-61FF5943B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332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8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75CAE56-C08B-D613-D55C-35111898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812042"/>
            <a:ext cx="4264686" cy="1092958"/>
          </a:xfrm>
        </p:spPr>
        <p:txBody>
          <a:bodyPr>
            <a:normAutofit/>
          </a:bodyPr>
          <a:lstStyle/>
          <a:p>
            <a:r>
              <a:rPr lang="fi-FI"/>
              <a:t>Mitä ovat tunnetaidot?</a:t>
            </a: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15">
            <a:extLst>
              <a:ext uri="{FF2B5EF4-FFF2-40B4-BE49-F238E27FC236}">
                <a16:creationId xmlns:a16="http://schemas.microsoft.com/office/drawing/2014/main" id="{8B89E7B5-1E15-30F8-5F75-07B403C8D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85997"/>
            <a:ext cx="4751614" cy="433251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 err="1"/>
              <a:t>Tunnetaidot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kyky</a:t>
            </a:r>
            <a:r>
              <a:rPr lang="en-US" dirty="0"/>
              <a:t> </a:t>
            </a:r>
            <a:r>
              <a:rPr lang="en-US" dirty="0" err="1"/>
              <a:t>tunnistaa</a:t>
            </a:r>
            <a:r>
              <a:rPr lang="en-US" dirty="0"/>
              <a:t>, </a:t>
            </a:r>
            <a:r>
              <a:rPr lang="en-US" dirty="0" err="1"/>
              <a:t>havannoida</a:t>
            </a:r>
            <a:r>
              <a:rPr lang="en-US" dirty="0"/>
              <a:t> ja </a:t>
            </a:r>
            <a:r>
              <a:rPr lang="en-US" dirty="0" err="1"/>
              <a:t>säädellä</a:t>
            </a:r>
            <a:r>
              <a:rPr lang="en-US" dirty="0"/>
              <a:t> </a:t>
            </a:r>
            <a:r>
              <a:rPr lang="en-US" dirty="0" err="1"/>
              <a:t>tunteita</a:t>
            </a:r>
            <a:r>
              <a:rPr lang="en-US" dirty="0"/>
              <a:t> </a:t>
            </a:r>
          </a:p>
          <a:p>
            <a:r>
              <a:rPr lang="en-US" dirty="0" err="1"/>
              <a:t>Tunteiden</a:t>
            </a:r>
            <a:r>
              <a:rPr lang="en-US" dirty="0"/>
              <a:t> </a:t>
            </a:r>
            <a:r>
              <a:rPr lang="en-US" dirty="0" err="1"/>
              <a:t>säätely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tarkoita</a:t>
            </a:r>
            <a:r>
              <a:rPr lang="en-US" dirty="0"/>
              <a:t> </a:t>
            </a:r>
            <a:r>
              <a:rPr lang="en-US" dirty="0" err="1"/>
              <a:t>sitä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henkilö</a:t>
            </a:r>
            <a:r>
              <a:rPr lang="en-US" dirty="0"/>
              <a:t> </a:t>
            </a:r>
            <a:r>
              <a:rPr lang="en-US" dirty="0" err="1"/>
              <a:t>oppisi</a:t>
            </a:r>
            <a:r>
              <a:rPr lang="en-US" dirty="0"/>
              <a:t> </a:t>
            </a:r>
            <a:r>
              <a:rPr lang="en-US" dirty="0" err="1"/>
              <a:t>jollain</a:t>
            </a:r>
            <a:r>
              <a:rPr lang="en-US" dirty="0"/>
              <a:t> </a:t>
            </a:r>
            <a:r>
              <a:rPr lang="en-US" dirty="0" err="1"/>
              <a:t>tavalla</a:t>
            </a:r>
            <a:r>
              <a:rPr lang="en-US" dirty="0"/>
              <a:t> </a:t>
            </a:r>
            <a:r>
              <a:rPr lang="en-US" dirty="0" err="1"/>
              <a:t>tunteettomaksi</a:t>
            </a:r>
            <a:r>
              <a:rPr lang="en-US" dirty="0"/>
              <a:t>, </a:t>
            </a:r>
            <a:r>
              <a:rPr lang="en-US" b="1" dirty="0" err="1"/>
              <a:t>tunteet</a:t>
            </a:r>
            <a:r>
              <a:rPr lang="en-US" b="1" dirty="0"/>
              <a:t> </a:t>
            </a:r>
            <a:r>
              <a:rPr lang="en-US" b="1" dirty="0" err="1"/>
              <a:t>ovat</a:t>
            </a:r>
            <a:r>
              <a:rPr lang="en-US" b="1" dirty="0"/>
              <a:t> </a:t>
            </a:r>
            <a:r>
              <a:rPr lang="en-US" b="1" dirty="0" err="1"/>
              <a:t>tärkeitä</a:t>
            </a:r>
            <a:endParaRPr lang="en-US" b="1" dirty="0"/>
          </a:p>
          <a:p>
            <a:r>
              <a:rPr lang="en-US" dirty="0" err="1"/>
              <a:t>Tunnetaitojen</a:t>
            </a:r>
            <a:r>
              <a:rPr lang="en-US" dirty="0"/>
              <a:t> </a:t>
            </a:r>
            <a:r>
              <a:rPr lang="en-US" dirty="0" err="1"/>
              <a:t>kautta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kuitenkin</a:t>
            </a:r>
            <a:r>
              <a:rPr lang="en-US" dirty="0"/>
              <a:t> </a:t>
            </a:r>
            <a:r>
              <a:rPr lang="en-US" dirty="0" err="1"/>
              <a:t>oppia</a:t>
            </a:r>
            <a:r>
              <a:rPr lang="en-US" dirty="0"/>
              <a:t> </a:t>
            </a:r>
            <a:r>
              <a:rPr lang="en-US" dirty="0" err="1"/>
              <a:t>tunnistamaan</a:t>
            </a:r>
            <a:r>
              <a:rPr lang="en-US" dirty="0"/>
              <a:t> </a:t>
            </a:r>
            <a:r>
              <a:rPr lang="en-US" dirty="0" err="1"/>
              <a:t>tunteitaan</a:t>
            </a:r>
            <a:r>
              <a:rPr lang="en-US" dirty="0"/>
              <a:t>, </a:t>
            </a:r>
            <a:r>
              <a:rPr lang="en-US" dirty="0" err="1"/>
              <a:t>välttämään</a:t>
            </a:r>
            <a:r>
              <a:rPr lang="en-US" dirty="0"/>
              <a:t> </a:t>
            </a:r>
            <a:r>
              <a:rPr lang="en-US" dirty="0" err="1"/>
              <a:t>kohtuuttomia</a:t>
            </a:r>
            <a:r>
              <a:rPr lang="en-US" dirty="0"/>
              <a:t> </a:t>
            </a:r>
            <a:r>
              <a:rPr lang="en-US" dirty="0" err="1"/>
              <a:t>tunnepurkauksia</a:t>
            </a:r>
            <a:r>
              <a:rPr lang="en-US" dirty="0"/>
              <a:t> ja </a:t>
            </a:r>
            <a:r>
              <a:rPr lang="en-US" dirty="0" err="1"/>
              <a:t>pääsemään</a:t>
            </a:r>
            <a:r>
              <a:rPr lang="en-US" dirty="0"/>
              <a:t> </a:t>
            </a:r>
            <a:r>
              <a:rPr lang="en-US" dirty="0" err="1"/>
              <a:t>yli</a:t>
            </a:r>
            <a:r>
              <a:rPr lang="en-US" dirty="0"/>
              <a:t> </a:t>
            </a:r>
            <a:r>
              <a:rPr lang="en-US" dirty="0" err="1"/>
              <a:t>negatiivisista</a:t>
            </a:r>
            <a:r>
              <a:rPr lang="en-US" dirty="0"/>
              <a:t> </a:t>
            </a:r>
            <a:r>
              <a:rPr lang="en-US" dirty="0" err="1"/>
              <a:t>tunteista</a:t>
            </a:r>
            <a:r>
              <a:rPr lang="en-US" dirty="0"/>
              <a:t> </a:t>
            </a:r>
            <a:r>
              <a:rPr lang="en-US" dirty="0" err="1"/>
              <a:t>paremmin</a:t>
            </a:r>
            <a:endParaRPr lang="en-US" dirty="0"/>
          </a:p>
          <a:p>
            <a:r>
              <a:rPr lang="en-US" dirty="0" err="1"/>
              <a:t>Erottaa</a:t>
            </a:r>
            <a:r>
              <a:rPr lang="en-US" dirty="0"/>
              <a:t> </a:t>
            </a:r>
            <a:r>
              <a:rPr lang="en-US" dirty="0" err="1"/>
              <a:t>toiminta</a:t>
            </a:r>
            <a:r>
              <a:rPr lang="en-US" dirty="0"/>
              <a:t> ja </a:t>
            </a:r>
            <a:r>
              <a:rPr lang="en-US" dirty="0" err="1"/>
              <a:t>tunteet</a:t>
            </a:r>
            <a:r>
              <a:rPr lang="en-US" dirty="0"/>
              <a:t> </a:t>
            </a:r>
            <a:r>
              <a:rPr lang="en-US" dirty="0" err="1"/>
              <a:t>toisistaan</a:t>
            </a:r>
            <a:endParaRPr lang="en-US" dirty="0"/>
          </a:p>
          <a:p>
            <a:r>
              <a:rPr lang="en-US" dirty="0" err="1"/>
              <a:t>Kokea</a:t>
            </a:r>
            <a:r>
              <a:rPr lang="en-US" dirty="0"/>
              <a:t> </a:t>
            </a:r>
            <a:r>
              <a:rPr lang="en-US" dirty="0" err="1"/>
              <a:t>empatiaa</a:t>
            </a:r>
            <a:r>
              <a:rPr lang="en-US" dirty="0"/>
              <a:t> ja </a:t>
            </a:r>
            <a:r>
              <a:rPr lang="en-US" dirty="0" err="1"/>
              <a:t>ymmärtää</a:t>
            </a:r>
            <a:r>
              <a:rPr lang="en-US" dirty="0"/>
              <a:t> </a:t>
            </a:r>
            <a:r>
              <a:rPr lang="en-US" dirty="0" err="1"/>
              <a:t>toista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Sisällön paikkamerkki 7" descr="Frangipani-kukka">
            <a:extLst>
              <a:ext uri="{FF2B5EF4-FFF2-40B4-BE49-F238E27FC236}">
                <a16:creationId xmlns:a16="http://schemas.microsoft.com/office/drawing/2014/main" id="{6AFF717F-571E-7D7D-F018-AC0824D4E7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0" r="11546" b="-1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30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teksti, piirros&#10;&#10;Kuvaus luotu automaattisesti">
            <a:extLst>
              <a:ext uri="{FF2B5EF4-FFF2-40B4-BE49-F238E27FC236}">
                <a16:creationId xmlns:a16="http://schemas.microsoft.com/office/drawing/2014/main" id="{4ED95D4B-7773-7860-7273-D1A7A44F2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286" y="-9697"/>
            <a:ext cx="6153849" cy="6867697"/>
          </a:xfrm>
        </p:spPr>
      </p:pic>
    </p:spTree>
    <p:extLst>
      <p:ext uri="{BB962C8B-B14F-4D97-AF65-F5344CB8AC3E}">
        <p14:creationId xmlns:p14="http://schemas.microsoft.com/office/powerpoint/2010/main" val="360876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F4A13E-95C5-FD7A-212F-4D0B178E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80" y="757237"/>
            <a:ext cx="4506685" cy="2497591"/>
          </a:xfrm>
        </p:spPr>
        <p:txBody>
          <a:bodyPr/>
          <a:lstStyle/>
          <a:p>
            <a:r>
              <a:rPr lang="fi-FI" dirty="0"/>
              <a:t>6 perustunnetta opetushallituksen mukaan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71CBD251-2716-9EB5-2E9E-8E800BC087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9265" y="1147410"/>
            <a:ext cx="6898821" cy="495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5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8E9D7B4-B303-418D-82A2-7990FD75E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9A05451D-1D96-963C-2CA3-F453AC98A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61" b="1050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42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5957BD5-9BC8-9895-3E25-DB73B371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0" y="762001"/>
            <a:ext cx="4229100" cy="1141004"/>
          </a:xfrm>
        </p:spPr>
        <p:txBody>
          <a:bodyPr>
            <a:normAutofit/>
          </a:bodyPr>
          <a:lstStyle/>
          <a:p>
            <a:r>
              <a:rPr lang="fi-FI"/>
              <a:t>Miksi tarvitaan tunnetaitoja?</a:t>
            </a:r>
          </a:p>
        </p:txBody>
      </p:sp>
      <p:pic>
        <p:nvPicPr>
          <p:cNvPr id="5" name="Kuva 4" descr="Nais ulkoilu auringon laskusta">
            <a:extLst>
              <a:ext uri="{FF2B5EF4-FFF2-40B4-BE49-F238E27FC236}">
                <a16:creationId xmlns:a16="http://schemas.microsoft.com/office/drawing/2014/main" id="{29426613-3B0A-56B6-C57B-B0C063927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7" r="16239" b="-1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1B8492-CB23-0630-3CFB-151DACFFB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450" y="2286000"/>
            <a:ext cx="4219149" cy="38100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i-FI" sz="2400" b="1" dirty="0"/>
              <a:t>Tunnetaidot auttavat: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Itseilmaisussa 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Itsehillinnässä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Itsemyötätunnon parantamisessa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Parantamaan ihmissuhteita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Ymmärtämään toisen ihmisen tunteita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Tunnistamaan omia rajoja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Tunnistamaan tunteiden reaalisuutta</a:t>
            </a:r>
          </a:p>
          <a:p>
            <a:pPr>
              <a:lnSpc>
                <a:spcPct val="110000"/>
              </a:lnSpc>
            </a:pPr>
            <a:r>
              <a:rPr lang="fi-FI" sz="2200" b="1" dirty="0"/>
              <a:t>Ennen kaikkea parantamaan omaa hyvinvointia ja elämänlaatua</a:t>
            </a:r>
          </a:p>
          <a:p>
            <a:pPr>
              <a:lnSpc>
                <a:spcPct val="110000"/>
              </a:lnSpc>
            </a:pPr>
            <a:endParaRPr lang="fi-FI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19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B47B72-E53F-C921-258D-70FB89E88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Miten opetella tunnetaitoja?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967B0F-2570-9AE3-BC25-3FC3F3474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85997"/>
            <a:ext cx="10287000" cy="4408717"/>
          </a:xfrm>
        </p:spPr>
        <p:txBody>
          <a:bodyPr>
            <a:normAutofit/>
          </a:bodyPr>
          <a:lstStyle/>
          <a:p>
            <a:r>
              <a:rPr lang="fi-FI"/>
              <a:t>Tärkeintä on muistaa että tunteille ei voi mitään ja että tunteet ovat sallittuja</a:t>
            </a:r>
          </a:p>
          <a:p>
            <a:r>
              <a:rPr lang="fi-FI"/>
              <a:t>Tunteen hyväksyminen on ensimmäinen askel tunteiden säätelylle ja sen ylitse pääsemiselle</a:t>
            </a:r>
          </a:p>
          <a:p>
            <a:r>
              <a:rPr lang="fi-FI"/>
              <a:t>Toiseksi voi miettiä miksi tunnen näin ja mikä on tunteen syy</a:t>
            </a:r>
          </a:p>
          <a:p>
            <a:r>
              <a:rPr lang="fi-FI"/>
              <a:t>Negatiiviset tunteet ovat jostain syystä usein vahvempia ja ne jäävät helposti vaivaamaan, tämä on hyvä tiedostaa</a:t>
            </a:r>
          </a:p>
          <a:p>
            <a:r>
              <a:rPr lang="fi-FI"/>
              <a:t>Positiiviset tunteet taas unohtuvat helpommin ja niihin tulisi keskittyä enemmän – positiivisten tunteiden toistaminen auttaa</a:t>
            </a:r>
          </a:p>
          <a:p>
            <a:r>
              <a:rPr lang="fi-FI"/>
              <a:t>Positiiviset tunteet saadaan pitkäkestoisimmiksi esimerkiksi puhumalla hyvistä asioista ja tietoisesti miettimällä hyviä asioita</a:t>
            </a:r>
          </a:p>
          <a:p>
            <a:pPr marL="0" indent="0">
              <a:buNone/>
            </a:pPr>
            <a:r>
              <a:rPr lang="fi-FI" sz="1000"/>
              <a:t>(Räsänen 2023.)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271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1515E59-2BE2-EB89-EE2B-F93AAE60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332" y="382996"/>
            <a:ext cx="3615267" cy="114100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i-FI" sz="2400" b="0" dirty="0"/>
              <a:t>Harjoitus</a:t>
            </a:r>
          </a:p>
        </p:txBody>
      </p:sp>
      <p:pic>
        <p:nvPicPr>
          <p:cNvPr id="5" name="Kuva 4" descr="Vaaleanpunainen hued ranta hiekka koko uksen meri">
            <a:extLst>
              <a:ext uri="{FF2B5EF4-FFF2-40B4-BE49-F238E27FC236}">
                <a16:creationId xmlns:a16="http://schemas.microsoft.com/office/drawing/2014/main" id="{B0BA91F8-A427-097F-238C-4F1C6D302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9" r="17007" b="-1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2250F-D3FC-F35F-0B44-D73417291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450" y="2286000"/>
            <a:ext cx="4219149" cy="3810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Jakaudutaan 5 ryhmään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07FA5C3-647B-1F1D-C976-C88F7483C6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5699464"/>
              </p:ext>
            </p:extLst>
          </p:nvPr>
        </p:nvGraphicFramePr>
        <p:xfrm>
          <a:off x="6783916" y="1711852"/>
          <a:ext cx="4092594" cy="508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0890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765CE0-0F14-714C-0BAF-BD81B8C52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32696"/>
            <a:ext cx="10287000" cy="1147762"/>
          </a:xfrm>
        </p:spPr>
        <p:txBody>
          <a:bodyPr/>
          <a:lstStyle/>
          <a:p>
            <a:r>
              <a:rPr lang="fi-FI" dirty="0"/>
              <a:t>Keskustelua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D23B76-27F5-9BC4-F485-672B1D568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1" y="1894117"/>
            <a:ext cx="5067300" cy="389096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b="1" dirty="0"/>
              <a:t>Ilo ja terve ylpeys</a:t>
            </a:r>
          </a:p>
          <a:p>
            <a:r>
              <a:rPr lang="fi-FI" sz="1400" dirty="0"/>
              <a:t>Mitä ajattelen ja tunnen aiheesta ilo ja ylpeys?</a:t>
            </a:r>
          </a:p>
          <a:p>
            <a:r>
              <a:rPr lang="fi-FI" sz="1400" dirty="0"/>
              <a:t>Mitkä asiat auttavat tai estävät tuntemasta ylpeyttä?</a:t>
            </a:r>
          </a:p>
          <a:p>
            <a:r>
              <a:rPr lang="fi-FI" sz="1400" dirty="0"/>
              <a:t>Miten voisin lisätä elämääni iloa, tervettä ylpeyttä ja voimaantumista?</a:t>
            </a:r>
          </a:p>
          <a:p>
            <a:pPr marL="0" indent="0">
              <a:buNone/>
            </a:pPr>
            <a:r>
              <a:rPr lang="fi-FI" b="1" dirty="0"/>
              <a:t>Suru</a:t>
            </a:r>
          </a:p>
          <a:p>
            <a:r>
              <a:rPr lang="fi-FI" sz="1400" dirty="0"/>
              <a:t>Koenko surua herkästi?</a:t>
            </a:r>
          </a:p>
          <a:p>
            <a:r>
              <a:rPr lang="fi-FI" sz="1400" dirty="0"/>
              <a:t>Miten ylipäätään asennoidun suruun, pidänkö sitä heikkouden osoituksena? Jos, niin miksi? </a:t>
            </a:r>
          </a:p>
          <a:p>
            <a:r>
              <a:rPr lang="fi-FI" sz="1400" dirty="0"/>
              <a:t>Näenkö surussa tarpeellisuutta tai voimavaroja? Millä tavoin? Mitkä ovat itselleni luontevia surun ilmaisemis- ja käsittelytapoja?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1348BC9-7DD6-F969-784B-B7971F2FC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94116"/>
            <a:ext cx="5067300" cy="38909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b="1" dirty="0"/>
              <a:t>Syyllisyys ja riittämättömyyden tunne</a:t>
            </a:r>
          </a:p>
          <a:p>
            <a:r>
              <a:rPr lang="fi-FI" sz="1400" dirty="0"/>
              <a:t>Mitä ajattelen syyllisyydestä? Onko se mielestäni hyvä vai huono tunne? Miksi, tai millä ehdoilla?</a:t>
            </a:r>
          </a:p>
          <a:p>
            <a:r>
              <a:rPr lang="fi-FI" sz="1400" dirty="0"/>
              <a:t>Mitä ajattelen riittämättömyydestä? Mistä se mielestäni kumpuaa?</a:t>
            </a:r>
          </a:p>
          <a:p>
            <a:pPr marL="0" indent="0">
              <a:buNone/>
            </a:pPr>
            <a:r>
              <a:rPr lang="fi-FI" b="1" dirty="0"/>
              <a:t>Suuttumus ja epäreiluuden tunne</a:t>
            </a:r>
          </a:p>
          <a:p>
            <a:r>
              <a:rPr lang="fi-FI" sz="1400" dirty="0"/>
              <a:t>Mikä on yleinen suhteeni suuttumukseen? Miten arvotan suuttumusta tunteena: pidänkö sitä lähtökohtaisesti hyvänä tai huonona tunteena?</a:t>
            </a:r>
          </a:p>
          <a:p>
            <a:r>
              <a:rPr lang="fi-FI" sz="1400" dirty="0"/>
              <a:t>Millaista on epäreiluus? Miten reagoin epäoikeudenmukaisuuteen?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7258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84967B-962F-D397-F52D-4E70FAB0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Case esimerkkejä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2B9DA2-DBAB-A2C6-477E-03E50B58D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fi-FI" dirty="0"/>
              <a:t>Sinulla on ollut paha riita ystäväsi kanssa ja olet nyt matkalla kouluun. Miten voisit saada riidan aiheuttamat negatiiviset tunteet hallintaan ennen koulun alkamista?</a:t>
            </a:r>
          </a:p>
          <a:p>
            <a:pPr marL="342900" indent="-342900">
              <a:buAutoNum type="arabicPeriod"/>
            </a:pPr>
            <a:r>
              <a:rPr lang="fi-FI" dirty="0"/>
              <a:t>Töissä on tapahtunut raskas tilanne, mikä on jäänyt mietityttämään sinua jo vapaa-ajallesi. Millä tavoilla voisit saada ajatuksesi hallintaan ja pois työ tilanteesta?</a:t>
            </a:r>
          </a:p>
          <a:p>
            <a:pPr marL="342900" indent="-342900">
              <a:buAutoNum type="arabicPeriod"/>
            </a:pPr>
            <a:r>
              <a:rPr lang="fi-FI" dirty="0"/>
              <a:t>Sinulla on koulun ryhmätyössä vaikeuksia luokkalaisesi kanssa vuorovaikutuksessa, olet pyytänyt opettajalta jo tähän ohjausta, ohjaus on kuitenkin vasta seuraavalla viikolla. Millaisilla tavoilla voit itse helpottaa tilanteesta aiheutuvia tunteita?</a:t>
            </a:r>
          </a:p>
          <a:p>
            <a:pPr marL="342900" indent="-342900">
              <a:buAutoNum type="arabicPeriod"/>
            </a:pPr>
            <a:r>
              <a:rPr lang="fi-FI" dirty="0"/>
              <a:t>Sinua harmittaa saamasi arvosana kurssista. Koet että kyseisestä kurssista saamasi arvosana on erityisen tärkeä. Miten reagoit?</a:t>
            </a:r>
          </a:p>
          <a:p>
            <a:pPr marL="342900" indent="-342900">
              <a:buAutoNum type="arabicPeriod"/>
            </a:pPr>
            <a:r>
              <a:rPr lang="fi-FI" dirty="0"/>
              <a:t>Sinulla on ulkopuolinen olo kaveriporukassasi, koska et päässyt viettämään heidän kanssaan aikaa. Kaikki puhuvat jostain tapahtumasta missä et ollut itse mukana. Miten toimit?</a:t>
            </a:r>
          </a:p>
        </p:txBody>
      </p:sp>
    </p:spTree>
    <p:extLst>
      <p:ext uri="{BB962C8B-B14F-4D97-AF65-F5344CB8AC3E}">
        <p14:creationId xmlns:p14="http://schemas.microsoft.com/office/powerpoint/2010/main" val="1456964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0DB4423-716D-4B40-9498-69F5F3E5E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6BCBC0B-8296-56C5-38CB-8138FF84D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65344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D6E85E4-1EE1-E6AF-E911-7155A1A9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5543" y="2286000"/>
            <a:ext cx="3676918" cy="2286000"/>
          </a:xfrm>
        </p:spPr>
        <p:txBody>
          <a:bodyPr anchor="ctr">
            <a:normAutofit/>
          </a:bodyPr>
          <a:lstStyle/>
          <a:p>
            <a:pPr algn="ctr"/>
            <a:r>
              <a:rPr lang="fi-FI">
                <a:solidFill>
                  <a:srgbClr val="000000"/>
                </a:solidFill>
              </a:rPr>
              <a:t>Rentoutus</a:t>
            </a:r>
          </a:p>
        </p:txBody>
      </p:sp>
      <p:pic>
        <p:nvPicPr>
          <p:cNvPr id="15" name="Sisällön paikkamerkki 14" descr="Kuva, joka sisältää kohteen piha-, taivas, vesi, talvi">
            <a:extLst>
              <a:ext uri="{FF2B5EF4-FFF2-40B4-BE49-F238E27FC236}">
                <a16:creationId xmlns:a16="http://schemas.microsoft.com/office/drawing/2014/main" id="{01B638EB-1358-64D8-B80A-67328B065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085" y="1732647"/>
            <a:ext cx="4446931" cy="4082819"/>
          </a:xfrm>
        </p:spPr>
      </p:pic>
    </p:spTree>
    <p:extLst>
      <p:ext uri="{BB962C8B-B14F-4D97-AF65-F5344CB8AC3E}">
        <p14:creationId xmlns:p14="http://schemas.microsoft.com/office/powerpoint/2010/main" val="463595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A672758-4CB6-B0AE-64ED-57C8282C1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0" y="762001"/>
            <a:ext cx="4229100" cy="1141004"/>
          </a:xfrm>
        </p:spPr>
        <p:txBody>
          <a:bodyPr>
            <a:normAutofit/>
          </a:bodyPr>
          <a:lstStyle/>
          <a:p>
            <a:r>
              <a:rPr lang="fi-FI"/>
              <a:t>Mistä apua?</a:t>
            </a:r>
          </a:p>
        </p:txBody>
      </p:sp>
      <p:pic>
        <p:nvPicPr>
          <p:cNvPr id="5" name="Sisällön paikkamerkki 4" descr="Punainen sydän plushy">
            <a:extLst>
              <a:ext uri="{FF2B5EF4-FFF2-40B4-BE49-F238E27FC236}">
                <a16:creationId xmlns:a16="http://schemas.microsoft.com/office/drawing/2014/main" id="{3BAE9DA7-6358-1C47-4D65-264C7DEC2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90" r="1076" b="-1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D8153D-13E1-A8FA-D724-CEA4D31A1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450" y="2286000"/>
            <a:ext cx="4219149" cy="4419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err="1"/>
              <a:t>Vuonna</a:t>
            </a:r>
            <a:r>
              <a:rPr lang="en-US" b="1" dirty="0"/>
              <a:t> 2021 </a:t>
            </a:r>
            <a:r>
              <a:rPr lang="en-US" b="1" dirty="0" err="1"/>
              <a:t>lukion</a:t>
            </a:r>
            <a:r>
              <a:rPr lang="en-US" b="1" dirty="0"/>
              <a:t> 1. ja 2. </a:t>
            </a:r>
            <a:r>
              <a:rPr lang="en-US" b="1" dirty="0" err="1"/>
              <a:t>vuoden</a:t>
            </a:r>
            <a:r>
              <a:rPr lang="en-US" b="1" dirty="0"/>
              <a:t> </a:t>
            </a:r>
            <a:r>
              <a:rPr lang="en-US" b="1" dirty="0" err="1"/>
              <a:t>opiskelijoista</a:t>
            </a:r>
            <a:r>
              <a:rPr lang="en-US" b="1" dirty="0"/>
              <a:t>, 21,5 </a:t>
            </a:r>
            <a:r>
              <a:rPr lang="en-US" b="1" dirty="0" err="1"/>
              <a:t>koki</a:t>
            </a:r>
            <a:r>
              <a:rPr lang="en-US" b="1" dirty="0"/>
              <a:t> </a:t>
            </a:r>
            <a:r>
              <a:rPr lang="en-US" b="1" dirty="0" err="1"/>
              <a:t>melko</a:t>
            </a:r>
            <a:r>
              <a:rPr lang="en-US" b="1" dirty="0"/>
              <a:t> </a:t>
            </a:r>
            <a:r>
              <a:rPr lang="en-US" b="1" dirty="0" err="1"/>
              <a:t>voimakasta</a:t>
            </a:r>
            <a:r>
              <a:rPr lang="en-US" b="1" dirty="0"/>
              <a:t> tai </a:t>
            </a:r>
            <a:r>
              <a:rPr lang="en-US" b="1" dirty="0" err="1"/>
              <a:t>voimakasta</a:t>
            </a:r>
            <a:r>
              <a:rPr lang="en-US" b="1" dirty="0"/>
              <a:t> </a:t>
            </a:r>
            <a:r>
              <a:rPr lang="en-US" b="1" dirty="0" err="1"/>
              <a:t>ahdistuneisuutta</a:t>
            </a:r>
            <a:r>
              <a:rPr lang="en-US" b="1" dirty="0"/>
              <a:t>. </a:t>
            </a:r>
            <a:r>
              <a:rPr lang="en-US" sz="1200" dirty="0"/>
              <a:t>(</a:t>
            </a:r>
            <a:r>
              <a:rPr lang="en-US" sz="1200" dirty="0" err="1"/>
              <a:t>Sotkanet</a:t>
            </a:r>
            <a:r>
              <a:rPr lang="en-US" sz="1200" dirty="0"/>
              <a:t> 2024.)</a:t>
            </a:r>
          </a:p>
          <a:p>
            <a:pPr marL="0" indent="0">
              <a:buNone/>
            </a:pPr>
            <a:r>
              <a:rPr lang="en-US" dirty="0" err="1"/>
              <a:t>Paikkoja</a:t>
            </a:r>
            <a:r>
              <a:rPr lang="en-US" dirty="0"/>
              <a:t> </a:t>
            </a:r>
            <a:r>
              <a:rPr lang="en-US" dirty="0" err="1"/>
              <a:t>joista</a:t>
            </a:r>
            <a:r>
              <a:rPr lang="en-US" dirty="0"/>
              <a:t> </a:t>
            </a:r>
            <a:r>
              <a:rPr lang="en-US" dirty="0" err="1"/>
              <a:t>saada</a:t>
            </a:r>
            <a:r>
              <a:rPr lang="en-US" dirty="0"/>
              <a:t> </a:t>
            </a:r>
            <a:r>
              <a:rPr lang="en-US" dirty="0" err="1"/>
              <a:t>apua</a:t>
            </a:r>
            <a:r>
              <a:rPr lang="en-US" dirty="0"/>
              <a:t>:</a:t>
            </a:r>
          </a:p>
          <a:p>
            <a:r>
              <a:rPr lang="fi-FI" b="1" dirty="0"/>
              <a:t>Oma opiskelijahuolto (terveydenhoitaja, kuraattori, psykologi)</a:t>
            </a:r>
            <a:endParaRPr lang="en-US" b="1" dirty="0"/>
          </a:p>
          <a:p>
            <a:r>
              <a:rPr lang="en-US" dirty="0" err="1"/>
              <a:t>Tyttöjen</a:t>
            </a:r>
            <a:r>
              <a:rPr lang="en-US" dirty="0"/>
              <a:t> </a:t>
            </a:r>
            <a:r>
              <a:rPr lang="en-US" dirty="0" err="1"/>
              <a:t>talo</a:t>
            </a:r>
            <a:r>
              <a:rPr lang="en-US" dirty="0"/>
              <a:t> Espoo/Helsinki</a:t>
            </a:r>
          </a:p>
          <a:p>
            <a:r>
              <a:rPr lang="en-US" dirty="0" err="1"/>
              <a:t>Tyttöjen</a:t>
            </a:r>
            <a:r>
              <a:rPr lang="en-US" dirty="0"/>
              <a:t> </a:t>
            </a:r>
            <a:r>
              <a:rPr lang="en-US" dirty="0" err="1"/>
              <a:t>tila</a:t>
            </a:r>
            <a:r>
              <a:rPr lang="en-US" dirty="0"/>
              <a:t> </a:t>
            </a:r>
            <a:r>
              <a:rPr lang="en-US" dirty="0" err="1"/>
              <a:t>Vantaalla</a:t>
            </a:r>
            <a:endParaRPr lang="en-US" dirty="0"/>
          </a:p>
          <a:p>
            <a:r>
              <a:rPr lang="en-US" dirty="0" err="1"/>
              <a:t>Poikien</a:t>
            </a:r>
            <a:r>
              <a:rPr lang="en-US" dirty="0"/>
              <a:t> </a:t>
            </a:r>
            <a:r>
              <a:rPr lang="en-US" dirty="0" err="1"/>
              <a:t>talo</a:t>
            </a:r>
            <a:r>
              <a:rPr lang="en-US" dirty="0"/>
              <a:t> Helsinki</a:t>
            </a:r>
          </a:p>
          <a:p>
            <a:r>
              <a:rPr lang="en-US" dirty="0" err="1"/>
              <a:t>Suomen</a:t>
            </a:r>
            <a:r>
              <a:rPr lang="en-US" dirty="0"/>
              <a:t> </a:t>
            </a:r>
            <a:r>
              <a:rPr lang="en-US" dirty="0" err="1"/>
              <a:t>punainen</a:t>
            </a:r>
            <a:r>
              <a:rPr lang="en-US" dirty="0"/>
              <a:t> </a:t>
            </a:r>
            <a:r>
              <a:rPr lang="en-US" dirty="0" err="1"/>
              <a:t>risti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69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AE981C-9B33-1E7C-4A19-14163915D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Lähteet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768518-3AEB-8C60-0ED0-26AA067F1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i-FI" dirty="0"/>
              <a:t>Aalto-Setälä, T. &amp; Marttunen, M. 2007. Nuoren psyykkinen oireilu - häiriö vai normaalia </a:t>
            </a:r>
            <a:r>
              <a:rPr lang="fi-FI" dirty="0" err="1"/>
              <a:t>kehi-tystä</a:t>
            </a:r>
            <a:r>
              <a:rPr lang="fi-FI" dirty="0"/>
              <a:t>? Viitattu: 24.2.2024. https://www.duodecimlehti.fi/duo96233</a:t>
            </a:r>
          </a:p>
          <a:p>
            <a:r>
              <a:rPr lang="fi-FI" dirty="0"/>
              <a:t>Hermanson, E. &amp; Sajaniemi, N. 2018. Nuoruuden kehitys - mitä tapahtuu pinnan alla? Lääke-tieteellinen aikakausikirja Duodecim. Viitattu: 29.1.2024. https://www.duodecimlehti.fi/duo14286</a:t>
            </a:r>
          </a:p>
          <a:p>
            <a:r>
              <a:rPr lang="fi-FI" dirty="0"/>
              <a:t>Räsänen, S. 2023. Perkkaan koulun koulukuraattorin Tunteet peliin-materiaali. Espoossa 20.9.2023.</a:t>
            </a:r>
          </a:p>
          <a:p>
            <a:r>
              <a:rPr lang="fi-FI" dirty="0"/>
              <a:t>Lonka, K. 2015. Oivaltava oppiminen. 2. painos. Helsinki: Otava.</a:t>
            </a:r>
          </a:p>
          <a:p>
            <a:r>
              <a:rPr lang="fi-FI" dirty="0"/>
              <a:t>MLL. 2023. Nuoren tunteet kuohuvat. Viitattu: 23.2.2023. https://www.mll.fi/vanhemmille/vinkkeja-lapsiperheen-arkeen/nuoren-tunteet-kuohuvat/</a:t>
            </a:r>
          </a:p>
          <a:p>
            <a:r>
              <a:rPr lang="fi-FI" dirty="0" err="1"/>
              <a:t>Nyyti</a:t>
            </a:r>
            <a:r>
              <a:rPr lang="fi-FI" dirty="0"/>
              <a:t> ry. 2023. Mielen hyvinvointia opiskelijoille. Tunnetaidot. Viitattu: 19.9.2023. </a:t>
            </a:r>
            <a:r>
              <a:rPr lang="fi-FI" dirty="0">
                <a:hlinkClick r:id="rId2"/>
              </a:rPr>
              <a:t>https://www.nyyti.fi/opiskelijoille/opi-elamantaitoa/tunteet/tunnetaidot/</a:t>
            </a:r>
            <a:endParaRPr lang="fi-FI" dirty="0"/>
          </a:p>
          <a:p>
            <a:r>
              <a:rPr lang="fi-FI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OPH. 2024. Mitä tunteet ovat? Viitattu: 2.2.2024. https://www.oph.fi/fi/oppimateriaali/tunteesta-tunteeseen-ohjaajan-opas/1-tunteet-mita-ne-ovat</a:t>
            </a:r>
          </a:p>
          <a:p>
            <a:r>
              <a:rPr lang="fi-FI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Pulkkinen, L., Ahonen, T. &amp; Ruoppila, I. 2023. Ihmisen psykologinen kehitys. 10. Uudistettu painos. Jyväskylä: PS-kustannus. E-kirja.</a:t>
            </a:r>
          </a:p>
          <a:p>
            <a:r>
              <a:rPr lang="fi-FI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Sandberg, E. 2021. Pedagoginen tuki perusopetuksessa ja toisella asteella. Jyväskylä: PS-kustannus.</a:t>
            </a:r>
          </a:p>
          <a:p>
            <a:r>
              <a:rPr lang="fi-FI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Seppänen, M. 2021. Tunnetaidot voimavarana: Opas sosiaali- ja terveysalalle. Jyväskylä: PS-kustannus.</a:t>
            </a:r>
            <a:endParaRPr lang="fi-FI" dirty="0"/>
          </a:p>
          <a:p>
            <a:r>
              <a:rPr lang="fi-FI" dirty="0"/>
              <a:t>Sotkanet. 2024. Tilastohaku. Kohtalainen tai vaikea ahdistuneisuus, % lukion1. ja 2. vuoden opiskelijoista Info 346. Viitattu: 30.1.2023. https://sotkanet.fi/sotkanet/fi/taulukko/?indicator=szbNAAA=&amp;region=s07MBAA=&amp;year=sy5ztjbS0zUEAA==&amp;gender=t&amp;abs=f&amp;color=f&amp;buildVersion=3.1.1&amp;buildTimestamp=202309010633</a:t>
            </a:r>
          </a:p>
        </p:txBody>
      </p:sp>
    </p:spTree>
    <p:extLst>
      <p:ext uri="{BB962C8B-B14F-4D97-AF65-F5344CB8AC3E}">
        <p14:creationId xmlns:p14="http://schemas.microsoft.com/office/powerpoint/2010/main" val="452734123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AnalogousFromLightSeedLeftStep">
      <a:dk1>
        <a:srgbClr val="000000"/>
      </a:dk1>
      <a:lt1>
        <a:srgbClr val="FFFFFF"/>
      </a:lt1>
      <a:dk2>
        <a:srgbClr val="41242E"/>
      </a:dk2>
      <a:lt2>
        <a:srgbClr val="E2E4E8"/>
      </a:lt2>
      <a:accent1>
        <a:srgbClr val="B49F77"/>
      </a:accent1>
      <a:accent2>
        <a:srgbClr val="BF8A7A"/>
      </a:accent2>
      <a:accent3>
        <a:srgbClr val="CA929C"/>
      </a:accent3>
      <a:accent4>
        <a:srgbClr val="BF7AA3"/>
      </a:accent4>
      <a:accent5>
        <a:srgbClr val="C78DC8"/>
      </a:accent5>
      <a:accent6>
        <a:srgbClr val="A17ABF"/>
      </a:accent6>
      <a:hlink>
        <a:srgbClr val="6981AE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84AA4A8A2EF42459EA769599D87275E" ma:contentTypeVersion="5" ma:contentTypeDescription="Luo uusi asiakirja." ma:contentTypeScope="" ma:versionID="7ebb698ab7afa5d03f0c073aca9111f5">
  <xsd:schema xmlns:xsd="http://www.w3.org/2001/XMLSchema" xmlns:xs="http://www.w3.org/2001/XMLSchema" xmlns:p="http://schemas.microsoft.com/office/2006/metadata/properties" xmlns:ns2="9a4dd80d-57c2-4298-9acc-66810e425691" xmlns:ns3="9ba19200-b787-4132-bd58-1b65a59e90bb" targetNamespace="http://schemas.microsoft.com/office/2006/metadata/properties" ma:root="true" ma:fieldsID="97e8aca8e18da6362f729e537de89cbf" ns2:_="" ns3:_="">
    <xsd:import namespace="9a4dd80d-57c2-4298-9acc-66810e425691"/>
    <xsd:import namespace="9ba19200-b787-4132-bd58-1b65a59e90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4dd80d-57c2-4298-9acc-66810e425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19200-b787-4132-bd58-1b65a59e90b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E9C192-7D5D-484C-94CC-175BA5A903CE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9a4dd80d-57c2-4298-9acc-66810e425691"/>
    <ds:schemaRef ds:uri="http://schemas.microsoft.com/office/infopath/2007/PartnerControls"/>
    <ds:schemaRef ds:uri="9ba19200-b787-4132-bd58-1b65a59e90b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BC6C780-2DC7-49BB-BECE-D75AD00AC6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45EBEB-312B-4848-A9DF-767920B352B4}">
  <ds:schemaRefs>
    <ds:schemaRef ds:uri="9a4dd80d-57c2-4298-9acc-66810e425691"/>
    <ds:schemaRef ds:uri="9ba19200-b787-4132-bd58-1b65a59e90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864</Words>
  <Application>Microsoft Office PowerPoint</Application>
  <PresentationFormat>Laajakuva</PresentationFormat>
  <Paragraphs>76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9" baseType="lpstr">
      <vt:lpstr>Arial</vt:lpstr>
      <vt:lpstr>Calibri</vt:lpstr>
      <vt:lpstr>Trade Gothic Next Cond</vt:lpstr>
      <vt:lpstr>Trade Gothic Next Light</vt:lpstr>
      <vt:lpstr>AfterglowVTI</vt:lpstr>
      <vt:lpstr>Tunnetaidot</vt:lpstr>
      <vt:lpstr>Osaisitko nimetä 3 positiivista tunnetta tältä päivältä?</vt:lpstr>
      <vt:lpstr>Mitä ovat tunnetaidot?</vt:lpstr>
      <vt:lpstr>PowerPoint-esitys</vt:lpstr>
      <vt:lpstr>6 perustunnetta opetushallituksen mukaan</vt:lpstr>
      <vt:lpstr>PowerPoint-esitys</vt:lpstr>
      <vt:lpstr>Miksi tarvitaan tunnetaitoja?</vt:lpstr>
      <vt:lpstr>Miten opetella tunnetaitoja?</vt:lpstr>
      <vt:lpstr>Harjoitus</vt:lpstr>
      <vt:lpstr>Keskustelua</vt:lpstr>
      <vt:lpstr>Case esimerkkejä</vt:lpstr>
      <vt:lpstr>Rentoutus</vt:lpstr>
      <vt:lpstr>Mistä apua?</vt:lpstr>
      <vt:lpstr>Lähteet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Tunnetaidot</dc:title>
  <dc:creator>Essi Salo</dc:creator>
  <cp:lastModifiedBy>Essi Salo</cp:lastModifiedBy>
  <cp:revision>3</cp:revision>
  <dcterms:created xsi:type="dcterms:W3CDTF">2023-09-19T11:05:35Z</dcterms:created>
  <dcterms:modified xsi:type="dcterms:W3CDTF">2024-05-07T15:31:27Z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0x010100984AA4A8A2EF42459EA769599D87275E</vt:lpwstr>
  </property>
</Properties>
</file>